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314150"/>
            <a:ext cx="9793542" cy="1938992"/>
          </a:xfrm>
          <a:prstGeom prst="rect">
            <a:avLst/>
          </a:prstGeom>
          <a:noFill/>
        </p:spPr>
        <p:txBody>
          <a:bodyPr wrap="square" rtlCol="0">
            <a:spAutoFit/>
          </a:bodyPr>
          <a:lstStyle/>
          <a:p>
            <a:r>
              <a:rPr lang="en-US" sz="2400" dirty="0"/>
              <a:t>STUDENT NAME:</a:t>
            </a:r>
            <a:r>
              <a:rPr lang="en-IN" sz="2400" dirty="0"/>
              <a:t>SHANMUGA PRIYA.S</a:t>
            </a:r>
            <a:endParaRPr lang="en-US" sz="2400" dirty="0"/>
          </a:p>
          <a:p>
            <a:r>
              <a:rPr lang="en-US" sz="2400" dirty="0"/>
              <a:t>REGISTER NO:</a:t>
            </a:r>
            <a:r>
              <a:rPr lang="en-IN" sz="2400" dirty="0"/>
              <a:t>312217101 (asunm1659312217101)</a:t>
            </a:r>
            <a:endParaRPr lang="en-US" sz="2400" dirty="0"/>
          </a:p>
          <a:p>
            <a:r>
              <a:rPr lang="en-US" sz="2400" dirty="0"/>
              <a:t>DEPARTMENT:</a:t>
            </a:r>
            <a:r>
              <a:rPr lang="en-IN" sz="2400" dirty="0"/>
              <a:t>B.COM (GENERAL)</a:t>
            </a:r>
            <a:endParaRPr lang="en-US" sz="2400" dirty="0"/>
          </a:p>
          <a:p>
            <a:r>
              <a:rPr lang="en-US" sz="2400" dirty="0"/>
              <a:t>COLLEGE:SHRI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0056F6B2-43CC-E77B-EF40-853724C5D54A}"/>
              </a:ext>
            </a:extLst>
          </p:cNvPr>
          <p:cNvSpPr txBox="1"/>
          <p:nvPr/>
        </p:nvSpPr>
        <p:spPr>
          <a:xfrm>
            <a:off x="620246" y="1552635"/>
            <a:ext cx="8057590" cy="4524315"/>
          </a:xfrm>
          <a:prstGeom prst="rect">
            <a:avLst/>
          </a:prstGeom>
          <a:noFill/>
        </p:spPr>
        <p:txBody>
          <a:bodyPr wrap="square" rtlCol="0">
            <a:spAutoFit/>
          </a:bodyPr>
          <a:lstStyle/>
          <a:p>
            <a:r>
              <a:rPr lang="en-US" dirty="0"/>
              <a:t>1.Data Cleaning: Remove duplicates, handle missing data, and standardize formats. </a:t>
            </a:r>
          </a:p>
          <a:p>
            <a:r>
              <a:rPr lang="en-US" dirty="0"/>
              <a:t>2.Data Segmentation: Categorize by attendance status, time periods, departments, and shifts. 3.Chart Creation: </a:t>
            </a:r>
          </a:p>
          <a:p>
            <a:r>
              <a:rPr lang="en-US" dirty="0"/>
              <a:t>- Line Charts: Track trends over time. </a:t>
            </a:r>
          </a:p>
          <a:p>
            <a:r>
              <a:rPr lang="en-US" dirty="0"/>
              <a:t>- Bar Charts: Compare attendance across groups. </a:t>
            </a:r>
          </a:p>
          <a:p>
            <a:r>
              <a:rPr lang="en-US" dirty="0"/>
              <a:t>- Heatmaps: Highlight frequency and patterns. </a:t>
            </a:r>
          </a:p>
          <a:p>
            <a:r>
              <a:rPr lang="en-US" dirty="0"/>
              <a:t>- Pie Charts: Show distribution of attendance statuses. </a:t>
            </a:r>
          </a:p>
          <a:p>
            <a:r>
              <a:rPr lang="en-US" dirty="0"/>
              <a:t>4. Advanced Features: Use conditional formatting, pivot tables, and forecasting tools for deeper analysis. </a:t>
            </a:r>
          </a:p>
          <a:p>
            <a:r>
              <a:rPr lang="en-US" dirty="0"/>
              <a:t>5. Scenario Analysis: Perform What-If Analysis to explore different scenarios.</a:t>
            </a:r>
          </a:p>
          <a:p>
            <a:r>
              <a:rPr lang="en-US" dirty="0"/>
              <a:t>6.Dashboard Development: Create interactive dashboards for comprehensive data visualization. </a:t>
            </a:r>
          </a:p>
          <a:p>
            <a:r>
              <a:rPr lang="en-US" dirty="0"/>
              <a:t>7. Validation: Ensure model accuracy and usability through testing and validation. </a:t>
            </a:r>
          </a:p>
          <a:p>
            <a:pPr marL="285750" indent="-285750">
              <a:buFontTx/>
              <a:buChar char="-"/>
            </a:pPr>
            <a:endParaRPr lang="en-US" dirty="0"/>
          </a:p>
          <a:p>
            <a:r>
              <a:rPr lang="en-US" dirty="0"/>
              <a:t>These steps help convert raw data into meaningful visual insights for effective attendance management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3D7ACF92-087C-EDDD-11DF-DAAABAEBF655}"/>
              </a:ext>
            </a:extLst>
          </p:cNvPr>
          <p:cNvSpPr txBox="1"/>
          <p:nvPr/>
        </p:nvSpPr>
        <p:spPr>
          <a:xfrm flipV="1">
            <a:off x="1295400" y="2198132"/>
            <a:ext cx="1937331" cy="1688068"/>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65ED9822-2D60-1487-2C9E-FEFA6A3FF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1" y="1295400"/>
            <a:ext cx="8005762" cy="46481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06F3A8-5252-D650-03AD-16C2957083DB}"/>
              </a:ext>
            </a:extLst>
          </p:cNvPr>
          <p:cNvSpPr txBox="1"/>
          <p:nvPr/>
        </p:nvSpPr>
        <p:spPr>
          <a:xfrm>
            <a:off x="457200" y="1371600"/>
            <a:ext cx="8077199" cy="4524315"/>
          </a:xfrm>
          <a:prstGeom prst="rect">
            <a:avLst/>
          </a:prstGeom>
          <a:noFill/>
        </p:spPr>
        <p:txBody>
          <a:bodyPr wrap="square" rtlCol="0">
            <a:spAutoFit/>
          </a:bodyPr>
          <a:lstStyle/>
          <a:p>
            <a:r>
              <a:rPr lang="en-US" dirty="0"/>
              <a:t>1.Enhanced Decision-Making: Excel charts provide clear visual insights, helping management make data-driven decisions regarding staffing and attendance policies. 2.Improved Trend Analysis: Various chart types enable organizations to easily identify and analyze attendance patterns and trends over time.</a:t>
            </a:r>
          </a:p>
          <a:p>
            <a:r>
              <a:rPr lang="en-US" dirty="0"/>
              <a:t>3.Operational Efficiency: Interactive dashboards and automated updates streamline reporting processes and reduce manual effort for HR teams.</a:t>
            </a:r>
          </a:p>
          <a:p>
            <a:r>
              <a:rPr lang="en-US" dirty="0"/>
              <a:t>4.Proactive Workforce Management: Predictive insights and scenario analysis allow for proactive planning and adjustment of workforce strategies. </a:t>
            </a:r>
          </a:p>
          <a:p>
            <a:r>
              <a:rPr lang="en-US" dirty="0"/>
              <a:t>5.Better Communication: Visualizations enhance communication with stakeholders by providing easy-to-understand data representations. </a:t>
            </a:r>
          </a:p>
          <a:p>
            <a:r>
              <a:rPr lang="en-US" dirty="0"/>
              <a:t>6.Increased Employee Engagement: Sharing attendance trends fosters transparency and encourages employees to improve their attendance behavior. </a:t>
            </a:r>
          </a:p>
          <a:p>
            <a:endParaRPr lang="en-US" dirty="0"/>
          </a:p>
          <a:p>
            <a:r>
              <a:rPr lang="en-US" dirty="0"/>
              <a:t>Overall, visualizing employee attendance trends with Excel charts leads to more effective management of workforce dynamics, optimizing productivity and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39775" y="230148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Visualizing Employee Attendance</a:t>
            </a:r>
          </a:p>
          <a:p>
            <a:r>
              <a:rPr lang="en-US" sz="4400" b="1" dirty="0">
                <a:latin typeface="Times New Roman" panose="02020603050405020304" pitchFamily="18" charset="0"/>
                <a:cs typeface="Times New Roman" panose="02020603050405020304" pitchFamily="18" charset="0"/>
              </a:rPr>
              <a:t>Trends with Excel Charts</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99693" y="287516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5974D6A-250C-36F8-51CC-977508C6288A}"/>
              </a:ext>
            </a:extLst>
          </p:cNvPr>
          <p:cNvSpPr txBox="1"/>
          <p:nvPr/>
        </p:nvSpPr>
        <p:spPr>
          <a:xfrm>
            <a:off x="290793" y="1253235"/>
            <a:ext cx="9208900" cy="5078313"/>
          </a:xfrm>
          <a:prstGeom prst="rect">
            <a:avLst/>
          </a:prstGeom>
          <a:noFill/>
        </p:spPr>
        <p:txBody>
          <a:bodyPr wrap="square" rtlCol="0">
            <a:spAutoFit/>
          </a:bodyPr>
          <a:lstStyle/>
          <a:p>
            <a:r>
              <a:rPr lang="en-US" dirty="0"/>
              <a:t>The organization seeks to improve its understanding of employee attendance patterns to enhance workforce management, productivity, and policy compliance.</a:t>
            </a:r>
          </a:p>
          <a:p>
            <a:endParaRPr lang="en-US" dirty="0"/>
          </a:p>
          <a:p>
            <a:r>
              <a:rPr lang="en-US" dirty="0"/>
              <a:t> Objective: To create an Excel chart that visualizes employee attendance trends over time, making it easier to analyze patterns, compare attendance across departments or shifts, and identify areas needing attention. This visualization will support management in making informed decisions about staffing, policy adjustments, and employee engagement strategies.</a:t>
            </a:r>
          </a:p>
          <a:p>
            <a:r>
              <a:rPr lang="en-US" dirty="0"/>
              <a:t> Key Requirements: </a:t>
            </a:r>
          </a:p>
          <a:p>
            <a:pPr marL="342900" indent="-342900">
              <a:buAutoNum type="arabicPeriod"/>
            </a:pPr>
            <a:r>
              <a:rPr lang="en-US" dirty="0"/>
              <a:t>Data Preparation: Clean and organize attendance data, including details such as Employee ID, Name, Date, Attendance Status (Present, Absent, Leave, Late), and other relevant Information.</a:t>
            </a:r>
          </a:p>
          <a:p>
            <a:r>
              <a:rPr lang="en-US" dirty="0"/>
              <a:t> 2. Chart Creation: Select appropriate chart types (Line, Bar,, Pie) to represent different aspects of attendance trends. </a:t>
            </a:r>
          </a:p>
          <a:p>
            <a:r>
              <a:rPr lang="en-US" dirty="0"/>
              <a:t>3. Analysis and Insights: Use the charts to detect patterns such as frequent absences, peak leave periods, or punctuality issues. Compare attendance across departments, shifts. </a:t>
            </a:r>
          </a:p>
          <a:p>
            <a:r>
              <a:rPr lang="en-US" dirty="0"/>
              <a:t>4. Outcome : Provide a visual tool that enables the HR team, managers, and executives to understand attendance trends quickly and make data-driven decisions to improve workforce management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BC69AB6E-130F-25DF-156F-DEAB76AA0FA4}"/>
              </a:ext>
            </a:extLst>
          </p:cNvPr>
          <p:cNvSpPr txBox="1"/>
          <p:nvPr/>
        </p:nvSpPr>
        <p:spPr>
          <a:xfrm>
            <a:off x="676275" y="1379637"/>
            <a:ext cx="9910296" cy="5632311"/>
          </a:xfrm>
          <a:prstGeom prst="rect">
            <a:avLst/>
          </a:prstGeom>
          <a:noFill/>
        </p:spPr>
        <p:txBody>
          <a:bodyPr wrap="square">
            <a:spAutoFit/>
          </a:bodyPr>
          <a:lstStyle/>
          <a:p>
            <a:r>
              <a:rPr lang="en-US" dirty="0"/>
              <a:t>To create Excel charts that visualize employee attendance trends to support trend analysis </a:t>
            </a:r>
          </a:p>
          <a:p>
            <a:r>
              <a:rPr lang="en-US" dirty="0"/>
              <a:t>and decision-making.</a:t>
            </a:r>
          </a:p>
          <a:p>
            <a:r>
              <a:rPr lang="en-US" dirty="0"/>
              <a:t>1.Data Collection: </a:t>
            </a:r>
          </a:p>
          <a:p>
            <a:r>
              <a:rPr lang="en-US" dirty="0"/>
              <a:t>- Gather attendance data: Employee ID, Name, Date, Attendance Status (e.g., Present, </a:t>
            </a:r>
          </a:p>
          <a:p>
            <a:r>
              <a:rPr lang="en-US" dirty="0"/>
              <a:t>Absent, Leave, Late), and optional details like Department or Shift.</a:t>
            </a:r>
          </a:p>
          <a:p>
            <a:r>
              <a:rPr lang="en-US" dirty="0"/>
              <a:t>2.Data Preparation: </a:t>
            </a:r>
          </a:p>
          <a:p>
            <a:r>
              <a:rPr lang="en-US" dirty="0"/>
              <a:t>- Clean and organize the data for accuracy and consistency. </a:t>
            </a:r>
          </a:p>
          <a:p>
            <a:r>
              <a:rPr lang="en-US" dirty="0"/>
              <a:t>- Address missing values and standardize formats.</a:t>
            </a:r>
          </a:p>
          <a:p>
            <a:r>
              <a:rPr lang="en-US" dirty="0"/>
              <a:t>3.Chart Types: </a:t>
            </a:r>
          </a:p>
          <a:p>
            <a:r>
              <a:rPr lang="en-US" dirty="0"/>
              <a:t>- Line Charts</a:t>
            </a:r>
          </a:p>
          <a:p>
            <a:r>
              <a:rPr lang="en-US" dirty="0"/>
              <a:t>- Bar Charts</a:t>
            </a:r>
          </a:p>
          <a:p>
            <a:r>
              <a:rPr lang="en-US" dirty="0"/>
              <a:t> - Heatmaps</a:t>
            </a:r>
          </a:p>
          <a:p>
            <a:r>
              <a:rPr lang="en-US" dirty="0"/>
              <a:t> - Pie Charts</a:t>
            </a:r>
          </a:p>
          <a:p>
            <a:r>
              <a:rPr lang="en-US" dirty="0"/>
              <a:t>4. Analysis Goals</a:t>
            </a:r>
          </a:p>
          <a:p>
            <a:r>
              <a:rPr lang="en-US" dirty="0"/>
              <a:t>5.Deliverables</a:t>
            </a:r>
          </a:p>
          <a:p>
            <a:r>
              <a:rPr lang="en-US" dirty="0"/>
              <a:t>6.Timeline</a:t>
            </a:r>
          </a:p>
          <a:p>
            <a:r>
              <a:rPr lang="en-US" dirty="0"/>
              <a:t>7.Stakeholders</a:t>
            </a:r>
          </a:p>
          <a:p>
            <a:r>
              <a:rPr lang="en-US" dirty="0"/>
              <a:t>8.Outcome: - Provide clear visual insights to enhance workforce management and</a:t>
            </a:r>
          </a:p>
          <a:p>
            <a:r>
              <a:rPr lang="en-US" dirty="0"/>
              <a:t>decision-making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AAA8A89-244B-49CF-CFB2-D1E073F48C6D}"/>
              </a:ext>
            </a:extLst>
          </p:cNvPr>
          <p:cNvSpPr txBox="1"/>
          <p:nvPr/>
        </p:nvSpPr>
        <p:spPr>
          <a:xfrm>
            <a:off x="624354" y="1849457"/>
            <a:ext cx="8910171" cy="3970318"/>
          </a:xfrm>
          <a:prstGeom prst="rect">
            <a:avLst/>
          </a:prstGeom>
          <a:noFill/>
        </p:spPr>
        <p:txBody>
          <a:bodyPr wrap="square" rtlCol="0">
            <a:spAutoFit/>
          </a:bodyPr>
          <a:lstStyle/>
          <a:p>
            <a:pPr marL="342900" indent="-342900">
              <a:buAutoNum type="arabicPeriod"/>
            </a:pPr>
            <a:r>
              <a:rPr lang="en-US" dirty="0"/>
              <a:t>Human Resources (HR) Team: </a:t>
            </a:r>
          </a:p>
          <a:p>
            <a:r>
              <a:rPr lang="en-US" dirty="0"/>
              <a:t>- Monitors attendance patterns and manages leave policies.</a:t>
            </a:r>
          </a:p>
          <a:p>
            <a:r>
              <a:rPr lang="en-US" dirty="0"/>
              <a:t>- Ensures compliance with attendance rules and addresses attendance issues.</a:t>
            </a:r>
          </a:p>
          <a:p>
            <a:r>
              <a:rPr lang="en-US" dirty="0"/>
              <a:t> 2. Department Managers: </a:t>
            </a:r>
          </a:p>
          <a:p>
            <a:r>
              <a:rPr lang="en-US" dirty="0"/>
              <a:t>- Tracks team attendance, identifies punctuality problems, and plans staffing needs.</a:t>
            </a:r>
          </a:p>
          <a:p>
            <a:r>
              <a:rPr lang="en-US" dirty="0"/>
              <a:t>- Uses data to address attendance-related concerns with employees.</a:t>
            </a:r>
          </a:p>
          <a:p>
            <a:r>
              <a:rPr lang="en-US" dirty="0"/>
              <a:t> 3. Executives and Senior Management: </a:t>
            </a:r>
          </a:p>
          <a:p>
            <a:r>
              <a:rPr lang="en-US" dirty="0"/>
              <a:t>- Analyzes overall attendance trends to make strategic decisions about workforce management. </a:t>
            </a:r>
          </a:p>
          <a:p>
            <a:pPr marL="285750" indent="-285750">
              <a:buFontTx/>
              <a:buChar char="-"/>
            </a:pPr>
            <a:r>
              <a:rPr lang="en-US" dirty="0"/>
              <a:t>Evaluates departmental performance and allocates resources effectively. </a:t>
            </a:r>
          </a:p>
          <a:p>
            <a:r>
              <a:rPr lang="en-US" dirty="0"/>
              <a:t>4. Payroll and Finance Teams: </a:t>
            </a:r>
          </a:p>
          <a:p>
            <a:r>
              <a:rPr lang="en-US" dirty="0"/>
              <a:t>- Ensures accurate payroll processing based on attendance data. </a:t>
            </a:r>
          </a:p>
          <a:p>
            <a:r>
              <a:rPr lang="en-US" dirty="0"/>
              <a:t>-  Manages labor costs and oversees the financial impact of absenteeism and overtime.</a:t>
            </a:r>
          </a:p>
          <a:p>
            <a:r>
              <a:rPr lang="en-US" dirty="0"/>
              <a:t>5. Employee Relations Specialists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2AFC45-8AAD-9D51-ABCD-0DEB4F81DFF9}"/>
              </a:ext>
            </a:extLst>
          </p:cNvPr>
          <p:cNvSpPr txBox="1"/>
          <p:nvPr/>
        </p:nvSpPr>
        <p:spPr>
          <a:xfrm>
            <a:off x="2843404" y="1549678"/>
            <a:ext cx="8333992" cy="5078313"/>
          </a:xfrm>
          <a:prstGeom prst="rect">
            <a:avLst/>
          </a:prstGeom>
          <a:noFill/>
        </p:spPr>
        <p:txBody>
          <a:bodyPr wrap="square" rtlCol="0">
            <a:spAutoFit/>
          </a:bodyPr>
          <a:lstStyle/>
          <a:p>
            <a:r>
              <a:rPr lang="en-US" dirty="0"/>
              <a:t>Develop interactive and informative Excel charts to visualize employee attendance trends, providing clear insights into attendance patterns, absenteeism, and punctuality issues. This solution involves creating various chart types such as Line Charts, Bar Charts, Heatmaps, and Pie Charts, tailored to the organization needs. </a:t>
            </a:r>
          </a:p>
          <a:p>
            <a:endParaRPr lang="en-US" dirty="0"/>
          </a:p>
          <a:p>
            <a:r>
              <a:rPr lang="en-US" dirty="0"/>
              <a:t>1.Interactive Charts: Develop Line, Bar, Heatmap, and Pie Charts to represent attendance data. </a:t>
            </a:r>
          </a:p>
          <a:p>
            <a:r>
              <a:rPr lang="en-US" dirty="0"/>
              <a:t>2.Enhanced Data Clarity: Transform raw data into clear, visual insights for easy trend identification. </a:t>
            </a:r>
          </a:p>
          <a:p>
            <a:r>
              <a:rPr lang="en-US" dirty="0"/>
              <a:t>3.Informed Decisions: Facilitate data-driven decisions for staffing, policy changes, and resource allocation.</a:t>
            </a:r>
          </a:p>
          <a:p>
            <a:r>
              <a:rPr lang="en-US" dirty="0"/>
              <a:t> 4.Improved Management: Identify and address attendance issues such as high absenteeism or lateness. </a:t>
            </a:r>
          </a:p>
          <a:p>
            <a:r>
              <a:rPr lang="en-US" dirty="0"/>
              <a:t>5.Operational Efficiency: Simplify report creation and data interpretation, enhancing stakeholder communication.</a:t>
            </a:r>
          </a:p>
          <a:p>
            <a:r>
              <a:rPr lang="en-US" dirty="0"/>
              <a:t> 6.Strategic Insights: Offer historical data for better planning and evaluation of policy impacts. This solution provides a clear and actionable understanding of attendance trends.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A44240A-DE01-CB60-0C9A-9B5229E54491}"/>
              </a:ext>
            </a:extLst>
          </p:cNvPr>
          <p:cNvSpPr txBox="1"/>
          <p:nvPr/>
        </p:nvSpPr>
        <p:spPr>
          <a:xfrm>
            <a:off x="755331" y="1143634"/>
            <a:ext cx="10815115" cy="5078313"/>
          </a:xfrm>
          <a:prstGeom prst="rect">
            <a:avLst/>
          </a:prstGeom>
          <a:noFill/>
        </p:spPr>
        <p:txBody>
          <a:bodyPr wrap="square" rtlCol="0">
            <a:spAutoFit/>
          </a:bodyPr>
          <a:lstStyle/>
          <a:p>
            <a:r>
              <a:rPr lang="en-US" dirty="0"/>
              <a:t>1.Employee ID: </a:t>
            </a:r>
          </a:p>
          <a:p>
            <a:r>
              <a:rPr lang="en-US" dirty="0"/>
              <a:t>- Type: Numeric or Alphanumeric </a:t>
            </a:r>
          </a:p>
          <a:p>
            <a:r>
              <a:rPr lang="en-US" dirty="0"/>
              <a:t>-  Description: Unique identifier for each employee. </a:t>
            </a:r>
          </a:p>
          <a:p>
            <a:r>
              <a:rPr lang="en-US" dirty="0"/>
              <a:t>2. Employee Name:</a:t>
            </a:r>
          </a:p>
          <a:p>
            <a:r>
              <a:rPr lang="en-US" dirty="0"/>
              <a:t>-  Type: Text </a:t>
            </a:r>
          </a:p>
          <a:p>
            <a:r>
              <a:rPr lang="en-US" dirty="0"/>
              <a:t>-  Description: Full name of the employee.</a:t>
            </a:r>
          </a:p>
          <a:p>
            <a:r>
              <a:rPr lang="en-US" dirty="0"/>
              <a:t>3. Date:</a:t>
            </a:r>
          </a:p>
          <a:p>
            <a:r>
              <a:rPr lang="en-US" dirty="0"/>
              <a:t>-  Type: Date </a:t>
            </a:r>
          </a:p>
          <a:p>
            <a:r>
              <a:rPr lang="en-US" dirty="0"/>
              <a:t>-  Description: Specific date of attendance record. </a:t>
            </a:r>
          </a:p>
          <a:p>
            <a:r>
              <a:rPr lang="en-US" dirty="0"/>
              <a:t>4. Attendance Status: </a:t>
            </a:r>
          </a:p>
          <a:p>
            <a:r>
              <a:rPr lang="en-US" dirty="0"/>
              <a:t>-  Type: Categorical (e.g., Present, Absent, Leave, Late) </a:t>
            </a:r>
          </a:p>
          <a:p>
            <a:r>
              <a:rPr lang="en-US" dirty="0"/>
              <a:t>-  Description: Status indicating the employee’s attendance for the given date. </a:t>
            </a:r>
          </a:p>
          <a:p>
            <a:r>
              <a:rPr lang="en-US" dirty="0"/>
              <a:t>5. Department (Optional):</a:t>
            </a:r>
          </a:p>
          <a:p>
            <a:r>
              <a:rPr lang="en-US" dirty="0"/>
              <a:t>-  Type: Text</a:t>
            </a:r>
          </a:p>
          <a:p>
            <a:r>
              <a:rPr lang="en-US" dirty="0"/>
              <a:t>-  Description: Department where the employee works. </a:t>
            </a:r>
          </a:p>
          <a:p>
            <a:r>
              <a:rPr lang="en-US" dirty="0"/>
              <a:t>6. Shift(Optional): </a:t>
            </a:r>
          </a:p>
          <a:p>
            <a:r>
              <a:rPr lang="en-US" dirty="0"/>
              <a:t>-  Type: Text </a:t>
            </a:r>
          </a:p>
          <a:p>
            <a:r>
              <a:rPr lang="en-US" dirty="0"/>
              <a:t>-  Description: Work shift during which the attendance was recorded</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9E01146-34A7-ED72-F98C-930399AD69D5}"/>
              </a:ext>
            </a:extLst>
          </p:cNvPr>
          <p:cNvSpPr txBox="1"/>
          <p:nvPr/>
        </p:nvSpPr>
        <p:spPr>
          <a:xfrm>
            <a:off x="2381250" y="1401748"/>
            <a:ext cx="9181167" cy="4801314"/>
          </a:xfrm>
          <a:prstGeom prst="rect">
            <a:avLst/>
          </a:prstGeom>
          <a:noFill/>
        </p:spPr>
        <p:txBody>
          <a:bodyPr wrap="square" rtlCol="0">
            <a:spAutoFit/>
          </a:bodyPr>
          <a:lstStyle/>
          <a:p>
            <a:pPr marL="342900" indent="-342900">
              <a:buAutoNum type="arabicPeriod"/>
            </a:pPr>
            <a:r>
              <a:rPr lang="en-US" dirty="0"/>
              <a:t>Interactive Dashboards: Create user-friendly, dynamic dashboards in Excel that allow for easy filtering and detailed exploration of attendance data. </a:t>
            </a:r>
          </a:p>
          <a:p>
            <a:r>
              <a:rPr lang="en-US" dirty="0"/>
              <a:t>2.Real-Time Data Updates: Automate chart updates as new data is added, providing upto-date insights without manual intervention. </a:t>
            </a:r>
          </a:p>
          <a:p>
            <a:r>
              <a:rPr lang="en-US" dirty="0"/>
              <a:t>3.Advanced Visualizations: Use advanced Excel features like conditional formatting and heatmaps to highlight patterns and trends, making data analysis more intuitive and engaging. </a:t>
            </a:r>
          </a:p>
          <a:p>
            <a:r>
              <a:rPr lang="en-US" dirty="0"/>
              <a:t>4.Customizable Reporting: Offer customizable templates for tailored reports, enabling different departments to generate relevant and specific insights. </a:t>
            </a:r>
          </a:p>
          <a:p>
            <a:r>
              <a:rPr lang="en-US" dirty="0"/>
              <a:t>5.Predictive Insights: Incorporate forecasting tools to predict future attendance trends, helping organizations plan proactively.</a:t>
            </a:r>
          </a:p>
          <a:p>
            <a:r>
              <a:rPr lang="en-US" dirty="0"/>
              <a:t> 6.Data Storytelling: Present data in a visually compelling way that tells a story, making it easier for stakeholders to grasp the impact of attendance on business performance. </a:t>
            </a:r>
          </a:p>
          <a:p>
            <a:r>
              <a:rPr lang="en-US" dirty="0"/>
              <a:t>7.Accessible and Cost-Effective: Utilize Excel, a widely accessible and familiar tool, eliminating the need for specialized software or training. </a:t>
            </a:r>
          </a:p>
          <a:p>
            <a:endParaRPr lang="en-US" dirty="0"/>
          </a:p>
          <a:p>
            <a:r>
              <a:rPr lang="en-US" dirty="0"/>
              <a:t>These features make our solution stand out by transforming raw attendance data into actionable insights and strategic tools for workforce management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1356</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17</cp:revision>
  <dcterms:created xsi:type="dcterms:W3CDTF">2024-03-29T15:07:22Z</dcterms:created>
  <dcterms:modified xsi:type="dcterms:W3CDTF">2024-08-30T15:40:07Z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