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5"/>
  </p:notesMasterIdLst>
  <p:sldIdLst>
    <p:sldId id="277" r:id="rId2"/>
    <p:sldId id="257" r:id="rId3"/>
    <p:sldId id="259" r:id="rId4"/>
    <p:sldId id="261" r:id="rId5"/>
    <p:sldId id="262" r:id="rId6"/>
    <p:sldId id="263" r:id="rId7"/>
    <p:sldId id="264" r:id="rId8"/>
    <p:sldId id="266" r:id="rId9"/>
    <p:sldId id="267" r:id="rId10"/>
    <p:sldId id="269" r:id="rId11"/>
    <p:sldId id="270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091634-63FB-49FC-AB3E-7033A6F372EC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A469B-4006-4F9C-A0FD-253A6E160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392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7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C901-C289-409C-9481-96A072330AC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85D7-687A-4136-92D5-37D43612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81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C901-C289-409C-9481-96A072330AC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85D7-687A-4136-92D5-37D43612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61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C901-C289-409C-9481-96A072330AC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85D7-687A-4136-92D5-37D43612AAD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577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C901-C289-409C-9481-96A072330AC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85D7-687A-4136-92D5-37D43612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207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5" y="609600"/>
            <a:ext cx="809413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C901-C289-409C-9481-96A072330AC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85D7-687A-4136-92D5-37D43612AA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1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4592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89" indent="0">
              <a:buFontTx/>
              <a:buNone/>
              <a:defRPr/>
            </a:lvl2pPr>
            <a:lvl3pPr marL="914377" indent="0">
              <a:buFontTx/>
              <a:buNone/>
              <a:defRPr/>
            </a:lvl3pPr>
            <a:lvl4pPr marL="1371566" indent="0">
              <a:buFontTx/>
              <a:buNone/>
              <a:defRPr/>
            </a:lvl4pPr>
            <a:lvl5pPr marL="1828754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C901-C289-409C-9481-96A072330AC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85D7-687A-4136-92D5-37D43612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84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C901-C289-409C-9481-96A072330AC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85D7-687A-4136-92D5-37D43612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145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5" y="609603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7" y="609600"/>
            <a:ext cx="7060151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C901-C289-409C-9481-96A072330AC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85D7-687A-4136-92D5-37D43612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415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C901-C289-409C-9481-96A072330AC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85D7-687A-4136-92D5-37D43612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84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71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C901-C289-409C-9481-96A072330AC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85D7-687A-4136-92D5-37D43612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643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6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69" y="2160590"/>
            <a:ext cx="4184035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C901-C289-409C-9481-96A072330AC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85D7-687A-4136-92D5-37D43612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23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7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7" y="2737249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4" y="2160983"/>
            <a:ext cx="41856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6" y="2737249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C901-C289-409C-9481-96A072330AC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85D7-687A-4136-92D5-37D43612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44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C901-C289-409C-9481-96A072330AC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85D7-687A-4136-92D5-37D43612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63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C901-C289-409C-9481-96A072330AC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85D7-687A-4136-92D5-37D43612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81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3" y="514928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5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51" indent="0">
              <a:buNone/>
              <a:defRPr sz="1400"/>
            </a:lvl2pPr>
            <a:lvl3pPr marL="914104" indent="0">
              <a:buNone/>
              <a:defRPr sz="1200"/>
            </a:lvl3pPr>
            <a:lvl4pPr marL="1371155" indent="0">
              <a:buNone/>
              <a:defRPr sz="1000"/>
            </a:lvl4pPr>
            <a:lvl5pPr marL="1828205" indent="0">
              <a:buNone/>
              <a:defRPr sz="1000"/>
            </a:lvl5pPr>
            <a:lvl6pPr marL="2285258" indent="0">
              <a:buNone/>
              <a:defRPr sz="1000"/>
            </a:lvl6pPr>
            <a:lvl7pPr marL="2742309" indent="0">
              <a:buNone/>
              <a:defRPr sz="1000"/>
            </a:lvl7pPr>
            <a:lvl8pPr marL="3199360" indent="0">
              <a:buNone/>
              <a:defRPr sz="1000"/>
            </a:lvl8pPr>
            <a:lvl9pPr marL="3656411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C901-C289-409C-9481-96A072330AC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85D7-687A-4136-92D5-37D43612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36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5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5C901-C289-409C-9481-96A072330AC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B85D7-687A-4136-92D5-37D43612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64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216059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6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5C901-C289-409C-9481-96A072330AC7}" type="datetimeFigureOut">
              <a:rPr lang="en-IN" smtClean="0"/>
              <a:t>06-11-2022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5" y="6041366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5" y="6041366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2B85D7-687A-4136-92D5-37D43612A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235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189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91" indent="-342891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32" indent="-28574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971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349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0EC6F-786B-9C0A-3308-4EB5E4111DC7}"/>
              </a:ext>
            </a:extLst>
          </p:cNvPr>
          <p:cNvSpPr txBox="1"/>
          <p:nvPr/>
        </p:nvSpPr>
        <p:spPr>
          <a:xfrm>
            <a:off x="2962141" y="371899"/>
            <a:ext cx="7082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i="1" dirty="0">
                <a:solidFill>
                  <a:srgbClr val="0070C0"/>
                </a:solidFill>
              </a:rPr>
              <a:t>BLUETOOTH BASED </a:t>
            </a:r>
          </a:p>
          <a:p>
            <a:r>
              <a:rPr lang="en-US" sz="4000" b="1" i="1" dirty="0">
                <a:solidFill>
                  <a:srgbClr val="0070C0"/>
                </a:solidFill>
              </a:rPr>
              <a:t>SMART SENSOR NETWORK .</a:t>
            </a:r>
            <a:endParaRPr lang="en-IN" sz="4000" b="1" i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330A3-A672-8FFA-722F-A3DB9CC2E8D9}"/>
              </a:ext>
            </a:extLst>
          </p:cNvPr>
          <p:cNvSpPr txBox="1"/>
          <p:nvPr/>
        </p:nvSpPr>
        <p:spPr>
          <a:xfrm>
            <a:off x="4429322" y="5235122"/>
            <a:ext cx="476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GUIDE NAME :- </a:t>
            </a:r>
            <a:r>
              <a:rPr lang="en-US" dirty="0"/>
              <a:t>Dr. ANAND KUMAR SOURABH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2A3432-EBE7-96E1-CC72-59D19940C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91821" y="2639741"/>
            <a:ext cx="6748673" cy="2780047"/>
          </a:xfrm>
          <a:prstGeom prst="rect">
            <a:avLst/>
          </a:prstGeom>
        </p:spPr>
      </p:pic>
      <p:pic>
        <p:nvPicPr>
          <p:cNvPr id="5" name="Picture 2" descr="C:\Users\Student\Desktop\Dr. Anand-311\Acpce logo.jpg">
            <a:extLst>
              <a:ext uri="{FF2B5EF4-FFF2-40B4-BE49-F238E27FC236}">
                <a16:creationId xmlns:a16="http://schemas.microsoft.com/office/drawing/2014/main" id="{5567CB46-46AA-7127-7D39-8A29932BD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7015" y="1"/>
            <a:ext cx="2060473" cy="1133340"/>
          </a:xfrm>
          <a:prstGeom prst="rect">
            <a:avLst/>
          </a:prstGeom>
          <a:noFill/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2F2E0FC-C723-B53F-99DA-8623AF5F4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79307"/>
              </p:ext>
            </p:extLst>
          </p:nvPr>
        </p:nvGraphicFramePr>
        <p:xfrm>
          <a:off x="4125283" y="2639741"/>
          <a:ext cx="536906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4530">
                  <a:extLst>
                    <a:ext uri="{9D8B030D-6E8A-4147-A177-3AD203B41FA5}">
                      <a16:colId xmlns:a16="http://schemas.microsoft.com/office/drawing/2014/main" val="2490805011"/>
                    </a:ext>
                  </a:extLst>
                </a:gridCol>
                <a:gridCol w="2684530">
                  <a:extLst>
                    <a:ext uri="{9D8B030D-6E8A-4147-A177-3AD203B41FA5}">
                      <a16:colId xmlns:a16="http://schemas.microsoft.com/office/drawing/2014/main" val="3700198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Students 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/>
                          </a:solidFill>
                        </a:rPr>
                        <a:t>Roll No .</a:t>
                      </a:r>
                    </a:p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393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Priyush Khobragade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55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Ayushi Maske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2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Kaustubh Dhakate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05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Akshay Lohar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805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573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8FE02D-A455-7A34-20EF-828D62B99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1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A18EDE-63FC-6ADE-0B4F-190F23EF9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13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1636C-8A16-DC09-4DB2-CF9286C60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3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E20126-6A6F-1075-3566-4BC1CAD75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9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A3A6C9-987D-813C-0479-9D0B5EF8B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"/>
            <a:ext cx="12192000" cy="68546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8D75E42-E6CA-1D01-FB36-43BDB3037362}"/>
              </a:ext>
            </a:extLst>
          </p:cNvPr>
          <p:cNvSpPr/>
          <p:nvPr/>
        </p:nvSpPr>
        <p:spPr>
          <a:xfrm>
            <a:off x="641445" y="627797"/>
            <a:ext cx="8734567" cy="5732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633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4B8C3C-EC30-A59A-40C4-6BA97406C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3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471BA-171B-E349-EFE3-0A99C2D3C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78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CF3C73-4F86-FAA9-278E-55B3DDA9A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3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4DB73-6007-71AC-9EDD-88AD7482D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7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475B0D-7532-B631-CD15-0BE6AEA6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2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446AB3-6AB5-4AB4-DDC1-033111EFF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5D3994-DC1D-62A2-1C92-2FA7E8911F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3" r="6971" b="13989"/>
          <a:stretch/>
        </p:blipFill>
        <p:spPr>
          <a:xfrm>
            <a:off x="695458" y="1608810"/>
            <a:ext cx="8268237" cy="471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79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4EA321-8C08-F13B-09E4-C4E305F3E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6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95370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32</Words>
  <Application>Microsoft Office PowerPoint</Application>
  <PresentationFormat>Widescreen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Akshay Lohar</dc:creator>
  <cp:lastModifiedBy>lohar</cp:lastModifiedBy>
  <cp:revision>8</cp:revision>
  <dcterms:created xsi:type="dcterms:W3CDTF">2022-10-27T12:21:23Z</dcterms:created>
  <dcterms:modified xsi:type="dcterms:W3CDTF">2022-11-06T17:55:11Z</dcterms:modified>
</cp:coreProperties>
</file>