
<file path=[Content_Types].xml><?xml version="1.0" encoding="utf-8"?>
<Types xmlns="http://schemas.openxmlformats.org/package/2006/content-types">
  <Default ContentType="application/xml" Extension="xml"/>
  <Default ContentType="image/jpeg" Extension="jpg"/>
  <Default ContentType="image/png" Extension="png"/>
  <Default ContentType="application/vnd.openxmlformats-package.relationships+xml" Extension="rels"/>
  <Override ContentType="application/vnd.openxmlformats-officedocument.presentationml.notesSlide+xml" PartName="/ppt/notesSlides/notesSlide14.xml"/>
  <Override ContentType="application/vnd.openxmlformats-officedocument.presentationml.notesSlide+xml" PartName="/ppt/notesSlides/notesSlide25.xml"/>
  <Override ContentType="application/vnd.openxmlformats-officedocument.presentationml.notesSlide+xml" PartName="/ppt/notesSlides/notesSlide15.xml"/>
  <Override ContentType="application/vnd.openxmlformats-officedocument.presentationml.notesSlide+xml" PartName="/ppt/notesSlides/notesSlide2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1.xml"/>
  <Override ContentType="application/vnd.openxmlformats-officedocument.presentationml.notesSlide+xml" PartName="/ppt/notesSlides/notesSlide19.xml"/>
  <Override ContentType="application/vnd.openxmlformats-officedocument.presentationml.notesSlide+xml" PartName="/ppt/notesSlides/notesSlide8.xml"/>
  <Override ContentType="application/vnd.openxmlformats-officedocument.presentationml.notesSlide+xml" PartName="/ppt/notesSlides/notesSlide31.xml"/>
  <Override ContentType="application/vnd.openxmlformats-officedocument.presentationml.notesSlide+xml" PartName="/ppt/notesSlides/notesSlide33.xml"/>
  <Override ContentType="application/vnd.openxmlformats-officedocument.presentationml.notesSlide+xml" PartName="/ppt/notesSlides/notesSlide5.xml"/>
  <Override ContentType="application/vnd.openxmlformats-officedocument.presentationml.notesSlide+xml" PartName="/ppt/notesSlides/notesSlide9.xml"/>
  <Override ContentType="application/vnd.openxmlformats-officedocument.presentationml.notesSlide+xml" PartName="/ppt/notesSlides/notesSlide11.xml"/>
  <Override ContentType="application/vnd.openxmlformats-officedocument.presentationml.notesSlide+xml" PartName="/ppt/notesSlides/notesSlide23.xml"/>
  <Override ContentType="application/vnd.openxmlformats-officedocument.presentationml.notesSlide+xml" PartName="/ppt/notesSlides/notesSlide27.xml"/>
  <Override ContentType="application/vnd.openxmlformats-officedocument.presentationml.notesSlide+xml" PartName="/ppt/notesSlides/notesSlide24.xml"/>
  <Override ContentType="application/vnd.openxmlformats-officedocument.presentationml.notesSlide+xml" PartName="/ppt/notesSlides/notesSlide30.xml"/>
  <Override ContentType="application/vnd.openxmlformats-officedocument.presentationml.notesSlide+xml" PartName="/ppt/notesSlides/notesSlide21.xml"/>
  <Override ContentType="application/vnd.openxmlformats-officedocument.presentationml.notesSlide+xml" PartName="/ppt/notesSlides/notesSlide35.xml"/>
  <Override ContentType="application/vnd.openxmlformats-officedocument.presentationml.notesSlide+xml" PartName="/ppt/notesSlides/notesSlide16.xml"/>
  <Override ContentType="application/vnd.openxmlformats-officedocument.presentationml.notesSlide+xml" PartName="/ppt/notesSlides/notesSlide36.xml"/>
  <Override ContentType="application/vnd.openxmlformats-officedocument.presentationml.notesSlide+xml" PartName="/ppt/notesSlides/notesSlide32.xml"/>
  <Override ContentType="application/vnd.openxmlformats-officedocument.presentationml.notesSlide+xml" PartName="/ppt/notesSlides/notesSlide37.xml"/>
  <Override ContentType="application/vnd.openxmlformats-officedocument.presentationml.notesSlide+xml" PartName="/ppt/notesSlides/notesSlide2.xml"/>
  <Override ContentType="application/vnd.openxmlformats-officedocument.presentationml.notesSlide+xml" PartName="/ppt/notesSlides/notesSlide6.xml"/>
  <Override ContentType="application/vnd.openxmlformats-officedocument.presentationml.notesSlide+xml" PartName="/ppt/notesSlides/notesSlide18.xml"/>
  <Override ContentType="application/vnd.openxmlformats-officedocument.presentationml.notesSlide+xml" PartName="/ppt/notesSlides/notesSlide28.xml"/>
  <Override ContentType="application/vnd.openxmlformats-officedocument.presentationml.notesSlide+xml" PartName="/ppt/notesSlides/notesSlide34.xml"/>
  <Override ContentType="application/vnd.openxmlformats-officedocument.presentationml.notesSlide+xml" PartName="/ppt/notesSlides/notesSlide7.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20.xml"/>
  <Override ContentType="application/vnd.openxmlformats-officedocument.presentationml.notesSlide+xml" PartName="/ppt/notesSlides/notesSlide10.xml"/>
  <Override ContentType="application/vnd.openxmlformats-officedocument.presentationml.notesSlide+xml" PartName="/ppt/notesSlides/notesSlide4.xml"/>
  <Override ContentType="application/vnd.openxmlformats-officedocument.presentationml.notesSlide+xml" PartName="/ppt/notesSlides/notesSlide17.xml"/>
  <Override ContentType="application/vnd.openxmlformats-officedocument.presentationml.notesSlide+xml" PartName="/ppt/notesSlides/notesSlide26.xml"/>
  <Override ContentType="application/vnd.openxmlformats-officedocument.theme+xml" PartName="/ppt/theme/theme3.xml"/>
  <Override ContentType="application/vnd.openxmlformats-officedocument.theme+xml" PartName="/ppt/theme/theme2.xml"/>
  <Override ContentType="application/vnd.openxmlformats-officedocument.theme+xml" PartName="/ppt/theme/theme1.xml"/>
  <Override ContentType="application/vnd.openxmlformats-officedocument.presentationml.slideMaster+xml" PartName="/ppt/slideMasters/slideMaster1.xml"/>
  <Override ContentType="application/vnd.openxmlformats-officedocument.presentationml.slideMaster+xml" PartName="/ppt/slideMasters/slideMaster2.xml"/>
  <Override ContentType="application/vnd.openxmlformats-officedocument.presentationml.viewProps+xml" PartName="/ppt/viewProp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notesMaster+xml" PartName="/ppt/notesMasters/notesMaster1.xml"/>
  <Override ContentType="application/vnd.openxmlformats-officedocument.presentationml.slide+xml" PartName="/ppt/slides/slide34.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3.xml"/>
  <Override ContentType="application/vnd.openxmlformats-officedocument.presentationml.slide+xml" PartName="/ppt/slides/slide27.xml"/>
  <Override ContentType="application/vnd.openxmlformats-officedocument.presentationml.slide+xml" PartName="/ppt/slides/slide23.xml"/>
  <Override ContentType="application/vnd.openxmlformats-officedocument.presentationml.slide+xml" PartName="/ppt/slides/slide19.xml"/>
  <Override ContentType="application/vnd.openxmlformats-officedocument.presentationml.slide+xml" PartName="/ppt/slides/slide30.xml"/>
  <Override ContentType="application/vnd.openxmlformats-officedocument.presentationml.slide+xml" PartName="/ppt/slides/slide5.xml"/>
  <Override ContentType="application/vnd.openxmlformats-officedocument.presentationml.slide+xml" PartName="/ppt/slides/slide25.xml"/>
  <Override ContentType="application/vnd.openxmlformats-officedocument.presentationml.slide+xml" PartName="/ppt/slides/slide2.xml"/>
  <Override ContentType="application/vnd.openxmlformats-officedocument.presentationml.slide+xml" PartName="/ppt/slides/slide33.xml"/>
  <Override ContentType="application/vnd.openxmlformats-officedocument.presentationml.slide+xml" PartName="/ppt/slides/slide31.xml"/>
  <Override ContentType="application/vnd.openxmlformats-officedocument.presentationml.slide+xml" PartName="/ppt/slides/slide29.xml"/>
  <Override ContentType="application/vnd.openxmlformats-officedocument.presentationml.slide+xml" PartName="/ppt/slides/slide37.xml"/>
  <Override ContentType="application/vnd.openxmlformats-officedocument.presentationml.slide+xml" PartName="/ppt/slides/slide3.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22.xml"/>
  <Override ContentType="application/vnd.openxmlformats-officedocument.presentationml.slide+xml" PartName="/ppt/slides/slide28.xml"/>
  <Override ContentType="application/vnd.openxmlformats-officedocument.presentationml.slide+xml" PartName="/ppt/slides/slide32.xml"/>
  <Override ContentType="application/vnd.openxmlformats-officedocument.presentationml.slide+xml" PartName="/ppt/slides/slide26.xml"/>
  <Override ContentType="application/vnd.openxmlformats-officedocument.presentationml.slide+xml" PartName="/ppt/slides/slide1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4.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presentation.main+xml" PartName="/ppt/presentation.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0" r:id="rId4"/>
    <p:sldMasterId id="214748365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2" Type="http://schemas.openxmlformats.org/officeDocument/2006/relationships/slide" Target="slides/slide6.xml"/><Relationship Id="rId40" Type="http://schemas.openxmlformats.org/officeDocument/2006/relationships/slide" Target="slides/slide34.xml"/><Relationship Id="rId28" Type="http://schemas.openxmlformats.org/officeDocument/2006/relationships/slide" Target="slides/slide22.xml"/><Relationship Id="rId16" Type="http://schemas.openxmlformats.org/officeDocument/2006/relationships/slide" Target="slides/slide10.xml"/><Relationship Id="rId38" Type="http://schemas.openxmlformats.org/officeDocument/2006/relationships/slide" Target="slides/slide32.xml"/><Relationship Id="rId20" Type="http://schemas.openxmlformats.org/officeDocument/2006/relationships/slide" Target="slides/slide14.xml"/><Relationship Id="rId15" Type="http://schemas.openxmlformats.org/officeDocument/2006/relationships/slide" Target="slides/slide9.xml"/><Relationship Id="rId39" Type="http://schemas.openxmlformats.org/officeDocument/2006/relationships/slide" Target="slides/slide33.xml"/><Relationship Id="rId11" Type="http://schemas.openxmlformats.org/officeDocument/2006/relationships/slide" Target="slides/slide5.xml"/><Relationship Id="rId25" Type="http://schemas.openxmlformats.org/officeDocument/2006/relationships/slide" Target="slides/slide19.xml"/><Relationship Id="rId14" Type="http://schemas.openxmlformats.org/officeDocument/2006/relationships/slide" Target="slides/slide8.xml"/><Relationship Id="rId7" Type="http://schemas.openxmlformats.org/officeDocument/2006/relationships/slide" Target="slides/slide1.xml"/><Relationship Id="rId29" Type="http://schemas.openxmlformats.org/officeDocument/2006/relationships/slide" Target="slides/slide23.xml"/><Relationship Id="rId27" Type="http://schemas.openxmlformats.org/officeDocument/2006/relationships/slide" Target="slides/slide21.xml"/><Relationship Id="rId35" Type="http://schemas.openxmlformats.org/officeDocument/2006/relationships/slide" Target="slides/slide29.xml"/><Relationship Id="rId13" Type="http://schemas.openxmlformats.org/officeDocument/2006/relationships/slide" Target="slides/slide7.xml"/><Relationship Id="rId8" Type="http://schemas.openxmlformats.org/officeDocument/2006/relationships/slide" Target="slides/slide2.xml"/><Relationship Id="rId34" Type="http://schemas.openxmlformats.org/officeDocument/2006/relationships/slide" Target="slides/slide28.xml"/><Relationship Id="rId4" Type="http://schemas.openxmlformats.org/officeDocument/2006/relationships/slideMaster" Target="slideMasters/slideMaster1.xml"/><Relationship Id="rId42" Type="http://schemas.openxmlformats.org/officeDocument/2006/relationships/slide" Target="slides/slide36.xml"/><Relationship Id="rId9" Type="http://schemas.openxmlformats.org/officeDocument/2006/relationships/slide" Target="slides/slide3.xml"/><Relationship Id="rId31" Type="http://schemas.openxmlformats.org/officeDocument/2006/relationships/slide" Target="slides/slide25.xml"/><Relationship Id="rId43" Type="http://schemas.openxmlformats.org/officeDocument/2006/relationships/slide" Target="slides/slide37.xml"/><Relationship Id="rId33" Type="http://schemas.openxmlformats.org/officeDocument/2006/relationships/slide" Target="slides/slide27.xml"/><Relationship Id="rId22" Type="http://schemas.openxmlformats.org/officeDocument/2006/relationships/slide" Target="slides/slide16.xml"/><Relationship Id="rId1" Type="http://schemas.openxmlformats.org/officeDocument/2006/relationships/theme" Target="theme/theme3.xml"/><Relationship Id="rId30" Type="http://schemas.openxmlformats.org/officeDocument/2006/relationships/slide" Target="slides/slide24.xml"/><Relationship Id="rId18" Type="http://schemas.openxmlformats.org/officeDocument/2006/relationships/slide" Target="slides/slide12.xml"/><Relationship Id="rId5" Type="http://schemas.openxmlformats.org/officeDocument/2006/relationships/slideMaster" Target="slideMasters/slideMaster2.xml"/><Relationship Id="rId26" Type="http://schemas.openxmlformats.org/officeDocument/2006/relationships/slide" Target="slides/slide20.xml"/><Relationship Id="rId24" Type="http://schemas.openxmlformats.org/officeDocument/2006/relationships/slide" Target="slides/slide18.xml"/><Relationship Id="rId36" Type="http://schemas.openxmlformats.org/officeDocument/2006/relationships/slide" Target="slides/slide30.xml"/><Relationship Id="rId23" Type="http://schemas.openxmlformats.org/officeDocument/2006/relationships/slide" Target="slides/slide17.xml"/><Relationship Id="rId21" Type="http://schemas.openxmlformats.org/officeDocument/2006/relationships/slide" Target="slides/slide15.xml"/><Relationship Id="rId2" Type="http://schemas.openxmlformats.org/officeDocument/2006/relationships/viewProps" Target="viewProps.xml"/><Relationship Id="rId32" Type="http://schemas.openxmlformats.org/officeDocument/2006/relationships/slide" Target="slides/slide26.xml"/><Relationship Id="rId10" Type="http://schemas.openxmlformats.org/officeDocument/2006/relationships/slide" Target="slides/slide4.xml"/><Relationship Id="rId19" Type="http://schemas.openxmlformats.org/officeDocument/2006/relationships/slide" Target="slides/slide13.xml"/><Relationship Id="rId17" Type="http://schemas.openxmlformats.org/officeDocument/2006/relationships/slide" Target="slides/slide11.xml"/><Relationship Id="rId3" Type="http://schemas.openxmlformats.org/officeDocument/2006/relationships/presProps" Target="presProps.xml"/><Relationship Id="rId6" Type="http://schemas.openxmlformats.org/officeDocument/2006/relationships/notesMaster" Target="notesMasters/notesMaster1.xml"/><Relationship Id="rId37" Type="http://schemas.openxmlformats.org/officeDocument/2006/relationships/slide" Target="slides/slide31.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cap="none" strike="noStrike">
                <a:solidFill>
                  <a:srgbClr val="000000"/>
                </a:solidFill>
                <a:latin typeface="Times New Roman"/>
                <a:ea typeface="Times New Roman"/>
                <a:cs typeface="Times New Roman"/>
                <a:sym typeface="Times New Roman"/>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 name="Google Shape;6;n"/>
          <p:cNvSpPr txBox="1"/>
          <p:nvPr>
            <p:ph idx="2" type="hdr"/>
          </p:nvPr>
        </p:nvSpPr>
        <p:spPr>
          <a:xfrm>
            <a:off x="0" y="0"/>
            <a:ext cx="2968500" cy="453900"/>
          </a:xfrm>
          <a:prstGeom prst="rect">
            <a:avLst/>
          </a:prstGeom>
          <a:noFill/>
          <a:ln>
            <a:noFill/>
          </a:ln>
        </p:spPr>
        <p:txBody>
          <a:bodyPr anchorCtr="0" anchor="t" bIns="46800" lIns="90000" spcFirstLastPara="1" rIns="90000" wrap="square" tIns="46800"/>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7" name="Google Shape;7;n"/>
          <p:cNvSpPr txBox="1"/>
          <p:nvPr>
            <p:ph idx="10" type="dt"/>
          </p:nvPr>
        </p:nvSpPr>
        <p:spPr>
          <a:xfrm>
            <a:off x="3884612" y="0"/>
            <a:ext cx="2968500" cy="453900"/>
          </a:xfrm>
          <a:prstGeom prst="rect">
            <a:avLst/>
          </a:prstGeom>
          <a:noFill/>
          <a:ln>
            <a:noFill/>
          </a:ln>
        </p:spPr>
        <p:txBody>
          <a:bodyPr anchorCtr="0" anchor="t" bIns="46800" lIns="90000" spcFirstLastPara="1" rIns="90000" wrap="square" tIns="46800"/>
          <a:lstStyle>
            <a:lvl1pPr lvl="0" marR="0" rtl="0" algn="r">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p:nvPr>
            <p:ph idx="3" type="sldImg"/>
          </p:nvPr>
        </p:nvSpPr>
        <p:spPr>
          <a:xfrm>
            <a:off x="1143000" y="685800"/>
            <a:ext cx="4568700" cy="3425700"/>
          </a:xfrm>
          <a:custGeom>
            <a:rect b="b" l="l" r="r" t="t"/>
            <a:pathLst>
              <a:path extrusionOk="0" h="120000" w="120000">
                <a:moveTo>
                  <a:pt x="0" y="0"/>
                </a:moveTo>
                <a:lnTo>
                  <a:pt x="120000" y="0"/>
                </a:lnTo>
                <a:lnTo>
                  <a:pt x="120000" y="120000"/>
                </a:lnTo>
                <a:lnTo>
                  <a:pt x="0" y="120000"/>
                </a:lnTo>
                <a:close/>
              </a:path>
            </a:pathLst>
          </a:custGeom>
          <a:solidFill>
            <a:srgbClr val="FFFFFF"/>
          </a:solidFill>
          <a:ln cap="sq" cmpd="sng" w="9525">
            <a:solidFill>
              <a:srgbClr val="000000"/>
            </a:solidFill>
            <a:prstDash val="solid"/>
            <a:miter lim="800000"/>
            <a:headEnd len="sm" w="sm" type="none"/>
            <a:tailEnd len="sm" w="sm" type="none"/>
          </a:ln>
        </p:spPr>
      </p:sp>
      <p:sp>
        <p:nvSpPr>
          <p:cNvPr id="9" name="Google Shape;9;n"/>
          <p:cNvSpPr txBox="1"/>
          <p:nvPr>
            <p:ph idx="1" type="body"/>
          </p:nvPr>
        </p:nvSpPr>
        <p:spPr>
          <a:xfrm>
            <a:off x="685800" y="4343400"/>
            <a:ext cx="5483100" cy="4111500"/>
          </a:xfrm>
          <a:prstGeom prst="rect">
            <a:avLst/>
          </a:prstGeom>
          <a:noFill/>
          <a:ln>
            <a:noFill/>
          </a:ln>
        </p:spPr>
        <p:txBody>
          <a:bodyPr anchorCtr="0" anchor="t" bIns="46800" lIns="90000" spcFirstLastPara="1" rIns="90000" wrap="square" tIns="46800"/>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n"/>
          <p:cNvSpPr txBox="1"/>
          <p:nvPr>
            <p:ph idx="11" type="ftr"/>
          </p:nvPr>
        </p:nvSpPr>
        <p:spPr>
          <a:xfrm>
            <a:off x="0" y="8685212"/>
            <a:ext cx="2968500" cy="453900"/>
          </a:xfrm>
          <a:prstGeom prst="rect">
            <a:avLst/>
          </a:prstGeom>
          <a:noFill/>
          <a:ln>
            <a:noFill/>
          </a:ln>
        </p:spPr>
        <p:txBody>
          <a:bodyPr anchorCtr="0" anchor="b" bIns="46800" lIns="90000" spcFirstLastPara="1" rIns="90000" wrap="square" tIns="46800"/>
          <a:lstStyle>
            <a:lvl1pPr lvl="0" marR="0" rtl="0" algn="l">
              <a:lnSpc>
                <a:spcPct val="100000"/>
              </a:lnSpc>
              <a:spcBef>
                <a:spcPts val="0"/>
              </a:spcBef>
              <a:spcAft>
                <a:spcPts val="0"/>
              </a:spcAft>
              <a:buSzPts val="1400"/>
              <a:buNone/>
              <a:defRPr b="0" i="0" sz="12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11" name="Google Shape;11;n"/>
          <p:cNvSpPr txBox="1"/>
          <p:nvPr>
            <p:ph idx="4"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p1: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5" name="Google Shape;4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 name="Google Shape;46;p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 name="Google Shape;47;p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0: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8" name="Google Shape;19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9" name="Google Shape;199;p1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0" name="Google Shape;200;p1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1: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6" name="Google Shape;21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7" name="Google Shape;217;p1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8" name="Google Shape;218;p1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12: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6" name="Google Shape;23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37" name="Google Shape;237;p1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38" name="Google Shape;238;p12: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3: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8" name="Google Shape;24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49" name="Google Shape;249;p1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0" name="Google Shape;250;p1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3" name="Shape 263"/>
        <p:cNvGrpSpPr/>
        <p:nvPr/>
      </p:nvGrpSpPr>
      <p:grpSpPr>
        <a:xfrm>
          <a:off x="0" y="0"/>
          <a:ext cx="0" cy="0"/>
          <a:chOff x="0" y="0"/>
          <a:chExt cx="0" cy="0"/>
        </a:xfrm>
      </p:grpSpPr>
      <p:sp>
        <p:nvSpPr>
          <p:cNvPr id="264" name="Google Shape;264;p14: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5" name="Google Shape;26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66" name="Google Shape;266;p1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7" name="Google Shape;267;p1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p15: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4" name="Google Shape;27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75" name="Google Shape;275;p1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76" name="Google Shape;276;p1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16: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4" name="Google Shape;294;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95" name="Google Shape;295;p1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96" name="Google Shape;296;p1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p17: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3" name="Google Shape;3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04" name="Google Shape;304;p1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5" name="Google Shape;305;p1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18: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23" name="Google Shape;32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4" name="Google Shape;324;p1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5" name="Google Shape;325;p1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p19: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43" name="Google Shape;34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44" name="Google Shape;344;p1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5" name="Google Shape;345;p1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2: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 name="Google Shape;5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 name="Google Shape;56;p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 name="Google Shape;57;p2: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20: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3" name="Google Shape;36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64" name="Google Shape;364;p2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65" name="Google Shape;365;p2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p21: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79" name="Google Shape;37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0" name="Google Shape;380;p2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1" name="Google Shape;381;p2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22: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99" name="Google Shape;39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00" name="Google Shape;400;p2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1" name="Google Shape;401;p22: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p23: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15" name="Google Shape;41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16" name="Google Shape;416;p2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7" name="Google Shape;417;p2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p24: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1" name="Google Shape;431;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32" name="Google Shape;432;p2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33" name="Google Shape;433;p2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25: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49" name="Google Shape;44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50" name="Google Shape;450;p2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1" name="Google Shape;451;p2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26: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66" name="Google Shape;46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67" name="Google Shape;467;p2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8" name="Google Shape;468;p2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27: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84" name="Google Shape;48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85" name="Google Shape;485;p2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86" name="Google Shape;486;p2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28: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96" name="Google Shape;4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97" name="Google Shape;497;p2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98" name="Google Shape;498;p2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p29: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5" name="Google Shape;50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06" name="Google Shape;506;p2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07" name="Google Shape;507;p2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3: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8" name="Google Shape;6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9" name="Google Shape;69;p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0" name="Google Shape;70;p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p30: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18" name="Google Shape;51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19" name="Google Shape;519;p30: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0" name="Google Shape;520;p30: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6" name="Shape 536"/>
        <p:cNvGrpSpPr/>
        <p:nvPr/>
      </p:nvGrpSpPr>
      <p:grpSpPr>
        <a:xfrm>
          <a:off x="0" y="0"/>
          <a:ext cx="0" cy="0"/>
          <a:chOff x="0" y="0"/>
          <a:chExt cx="0" cy="0"/>
        </a:xfrm>
      </p:grpSpPr>
      <p:sp>
        <p:nvSpPr>
          <p:cNvPr id="537" name="Google Shape;537;p31: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38" name="Google Shape;538;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9" name="Google Shape;539;p31: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40" name="Google Shape;540;p31: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8" name="Shape 548"/>
        <p:cNvGrpSpPr/>
        <p:nvPr/>
      </p:nvGrpSpPr>
      <p:grpSpPr>
        <a:xfrm>
          <a:off x="0" y="0"/>
          <a:ext cx="0" cy="0"/>
          <a:chOff x="0" y="0"/>
          <a:chExt cx="0" cy="0"/>
        </a:xfrm>
      </p:grpSpPr>
      <p:sp>
        <p:nvSpPr>
          <p:cNvPr id="549" name="Google Shape;549;p32: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50" name="Google Shape;550;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51" name="Google Shape;551;p32: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52" name="Google Shape;552;p32: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p33: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62" name="Google Shape;56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63" name="Google Shape;563;p33: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64" name="Google Shape;564;p33: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p34: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82" name="Google Shape;58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83" name="Google Shape;583;p3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84" name="Google Shape;584;p3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9" name="Shape 589"/>
        <p:cNvGrpSpPr/>
        <p:nvPr/>
      </p:nvGrpSpPr>
      <p:grpSpPr>
        <a:xfrm>
          <a:off x="0" y="0"/>
          <a:ext cx="0" cy="0"/>
          <a:chOff x="0" y="0"/>
          <a:chExt cx="0" cy="0"/>
        </a:xfrm>
      </p:grpSpPr>
      <p:sp>
        <p:nvSpPr>
          <p:cNvPr id="590" name="Google Shape;590;p35: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91" name="Google Shape;59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92" name="Google Shape;592;p3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93" name="Google Shape;593;p3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p36: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00" name="Google Shape;60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01" name="Google Shape;601;p3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02" name="Google Shape;602;p3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0" name="Shape 610"/>
        <p:cNvGrpSpPr/>
        <p:nvPr/>
      </p:nvGrpSpPr>
      <p:grpSpPr>
        <a:xfrm>
          <a:off x="0" y="0"/>
          <a:ext cx="0" cy="0"/>
          <a:chOff x="0" y="0"/>
          <a:chExt cx="0" cy="0"/>
        </a:xfrm>
      </p:grpSpPr>
      <p:sp>
        <p:nvSpPr>
          <p:cNvPr id="611" name="Google Shape;611;p37: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12" name="Google Shape;61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13" name="Google Shape;613;p3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14" name="Google Shape;614;p3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8" name="Google Shape;8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9" name="Google Shape;89;p4: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0" name="Google Shape;90;p4: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5: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8" name="Google Shape;10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9" name="Google Shape;109;p5: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0" name="Google Shape;110;p5: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6: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9" name="Google Shape;129;p6: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30" name="Google Shape;130;p6: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p7: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0" name="Google Shape;14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7: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2" name="Google Shape;142;p7: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8: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0" name="Google Shape;160;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1" name="Google Shape;161;p8: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2" name="Google Shape;162;p8: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p9:notes"/>
          <p:cNvSpPr txBox="1"/>
          <p:nvPr>
            <p:ph idx="12" type="sldNum"/>
          </p:nvPr>
        </p:nvSpPr>
        <p:spPr>
          <a:xfrm>
            <a:off x="3884612" y="8685212"/>
            <a:ext cx="2968500" cy="453900"/>
          </a:xfrm>
          <a:prstGeom prst="rect">
            <a:avLst/>
          </a:prstGeom>
          <a:noFill/>
          <a:ln>
            <a:noFill/>
          </a:ln>
        </p:spPr>
        <p:txBody>
          <a:bodyPr anchorCtr="0" anchor="b" bIns="46800" lIns="90000" spcFirstLastPara="1" rIns="90000" wrap="square" tIns="468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9" name="Google Shape;17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0" name="Google Shape;180;p9:notes"/>
          <p:cNvSpPr/>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1" name="Google Shape;181;p9:notes"/>
          <p:cNvSpPr txBox="1"/>
          <p:nvPr>
            <p:ph idx="1" type="body"/>
          </p:nvPr>
        </p:nvSpPr>
        <p:spPr>
          <a:xfrm>
            <a:off x="685800" y="4343400"/>
            <a:ext cx="5483100" cy="4111500"/>
          </a:xfrm>
          <a:prstGeom prst="rect">
            <a:avLst/>
          </a:prstGeom>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6" name="Shape 16"/>
        <p:cNvGrpSpPr/>
        <p:nvPr/>
      </p:nvGrpSpPr>
      <p:grpSpPr>
        <a:xfrm>
          <a:off x="0" y="0"/>
          <a:ext cx="0" cy="0"/>
          <a:chOff x="0" y="0"/>
          <a:chExt cx="0" cy="0"/>
        </a:xfrm>
      </p:grpSpPr>
      <p:sp>
        <p:nvSpPr>
          <p:cNvPr id="17" name="Google Shape;17;p2"/>
          <p:cNvSpPr txBox="1"/>
          <p:nvPr>
            <p:ph type="title"/>
          </p:nvPr>
        </p:nvSpPr>
        <p:spPr>
          <a:xfrm>
            <a:off x="457200" y="273050"/>
            <a:ext cx="8226300" cy="1141500"/>
          </a:xfrm>
          <a:prstGeom prst="rect">
            <a:avLst/>
          </a:prstGeom>
          <a:noFill/>
          <a:ln>
            <a:noFill/>
          </a:ln>
        </p:spPr>
        <p:txBody>
          <a:bodyPr anchorCtr="0" anchor="ctr" bIns="0" lIns="0" spcFirstLastPara="1" rIns="0" wrap="square" tIns="0"/>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8" name="Google Shape;18;p2"/>
          <p:cNvSpPr txBox="1"/>
          <p:nvPr>
            <p:ph idx="1" type="body"/>
          </p:nvPr>
        </p:nvSpPr>
        <p:spPr>
          <a:xfrm>
            <a:off x="457200" y="1604962"/>
            <a:ext cx="8226300" cy="3973500"/>
          </a:xfrm>
          <a:prstGeom prst="rect">
            <a:avLst/>
          </a:prstGeom>
          <a:noFill/>
          <a:ln>
            <a:noFill/>
          </a:ln>
        </p:spPr>
        <p:txBody>
          <a:bodyPr anchorCtr="0" anchor="t" bIns="0" lIns="0" spcFirstLastPara="1" rIns="0" wrap="square" tIns="0"/>
          <a:lstStyle>
            <a:lvl1pPr indent="-228600" lvl="0" marL="457200" rtl="0" algn="l">
              <a:lnSpc>
                <a:spcPct val="100000"/>
              </a:lnSpc>
              <a:spcBef>
                <a:spcPts val="800"/>
              </a:spcBef>
              <a:spcAft>
                <a:spcPts val="0"/>
              </a:spcAft>
              <a:buSzPts val="1400"/>
              <a:buNone/>
              <a:defRPr/>
            </a:lvl1pPr>
            <a:lvl2pPr indent="-228600" lvl="1" marL="914400" rtl="0" algn="l">
              <a:lnSpc>
                <a:spcPct val="100000"/>
              </a:lnSpc>
              <a:spcBef>
                <a:spcPts val="700"/>
              </a:spcBef>
              <a:spcAft>
                <a:spcPts val="0"/>
              </a:spcAft>
              <a:buSzPts val="1400"/>
              <a:buNone/>
              <a:defRPr/>
            </a:lvl2pPr>
            <a:lvl3pPr indent="-228600" lvl="2" marL="1371600" rtl="0" algn="l">
              <a:lnSpc>
                <a:spcPct val="100000"/>
              </a:lnSpc>
              <a:spcBef>
                <a:spcPts val="600"/>
              </a:spcBef>
              <a:spcAft>
                <a:spcPts val="0"/>
              </a:spcAft>
              <a:buSzPts val="1400"/>
              <a:buNone/>
              <a:defRPr/>
            </a:lvl3pPr>
            <a:lvl4pPr indent="-228600" lvl="3" marL="1828800" rtl="0" algn="l">
              <a:lnSpc>
                <a:spcPct val="100000"/>
              </a:lnSpc>
              <a:spcBef>
                <a:spcPts val="500"/>
              </a:spcBef>
              <a:spcAft>
                <a:spcPts val="0"/>
              </a:spcAft>
              <a:buSzPts val="1400"/>
              <a:buNone/>
              <a:defRPr/>
            </a:lvl4pPr>
            <a:lvl5pPr indent="-228600" lvl="4" marL="2286000" rtl="0" algn="l">
              <a:lnSpc>
                <a:spcPct val="100000"/>
              </a:lnSpc>
              <a:spcBef>
                <a:spcPts val="500"/>
              </a:spcBef>
              <a:spcAft>
                <a:spcPts val="0"/>
              </a:spcAft>
              <a:buSzPts val="1400"/>
              <a:buNone/>
              <a:defRPr/>
            </a:lvl5pPr>
            <a:lvl6pPr indent="-228600" lvl="5" marL="2743200" rtl="0" algn="l">
              <a:lnSpc>
                <a:spcPct val="100000"/>
              </a:lnSpc>
              <a:spcBef>
                <a:spcPts val="500"/>
              </a:spcBef>
              <a:spcAft>
                <a:spcPts val="0"/>
              </a:spcAft>
              <a:buSzPts val="1400"/>
              <a:buNone/>
              <a:defRPr/>
            </a:lvl6pPr>
            <a:lvl7pPr indent="-228600" lvl="6" marL="3200400" rtl="0" algn="l">
              <a:lnSpc>
                <a:spcPct val="100000"/>
              </a:lnSpc>
              <a:spcBef>
                <a:spcPts val="500"/>
              </a:spcBef>
              <a:spcAft>
                <a:spcPts val="0"/>
              </a:spcAft>
              <a:buSzPts val="1400"/>
              <a:buNone/>
              <a:defRPr/>
            </a:lvl7pPr>
            <a:lvl8pPr indent="-228600" lvl="7" marL="3657600" rtl="0" algn="l">
              <a:lnSpc>
                <a:spcPct val="100000"/>
              </a:lnSpc>
              <a:spcBef>
                <a:spcPts val="500"/>
              </a:spcBef>
              <a:spcAft>
                <a:spcPts val="0"/>
              </a:spcAft>
              <a:buSzPts val="1400"/>
              <a:buNone/>
              <a:defRPr/>
            </a:lvl8pPr>
            <a:lvl9pPr indent="-228600" lvl="8" marL="4114800" rtl="0" algn="l">
              <a:lnSpc>
                <a:spcPct val="100000"/>
              </a:lnSpc>
              <a:spcBef>
                <a:spcPts val="500"/>
              </a:spcBef>
              <a:spcAft>
                <a:spcPts val="0"/>
              </a:spcAft>
              <a:buSzPts val="1400"/>
              <a:buNone/>
              <a:defRPr/>
            </a:lvl9pPr>
          </a:lstStyle>
          <a:p/>
        </p:txBody>
      </p:sp>
      <p:sp>
        <p:nvSpPr>
          <p:cNvPr id="19" name="Google Shape;19;p2"/>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20" name="Google Shape;20;p2"/>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21" name="Google Shape;21;p2"/>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2" name="Shape 22"/>
        <p:cNvGrpSpPr/>
        <p:nvPr/>
      </p:nvGrpSpPr>
      <p:grpSpPr>
        <a:xfrm>
          <a:off x="0" y="0"/>
          <a:ext cx="0" cy="0"/>
          <a:chOff x="0" y="0"/>
          <a:chExt cx="0" cy="0"/>
        </a:xfrm>
      </p:grpSpPr>
      <p:sp>
        <p:nvSpPr>
          <p:cNvPr id="23" name="Google Shape;23;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24" name="Google Shape;24;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25" name="Google Shape;25;p3"/>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 name="Shape 12"/>
        <p:cNvGrpSpPr/>
        <p:nvPr/>
      </p:nvGrpSpPr>
      <p:grpSpPr>
        <a:xfrm>
          <a:off x="0" y="0"/>
          <a:ext cx="0" cy="0"/>
          <a:chOff x="0" y="0"/>
          <a:chExt cx="0" cy="0"/>
        </a:xfrm>
      </p:grpSpPr>
      <p:sp>
        <p:nvSpPr>
          <p:cNvPr id="13" name="Google Shape;13;p1"/>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r>
              <a:rPr lang="en-US"/>
              <a:t>19.</a:t>
            </a:r>
            <a:fld id="{00000000-1234-1234-1234-123412341234}" type="slidenum">
              <a:rPr lang="en-US"/>
              <a:t>‹#›</a:t>
            </a:fld>
            <a:endParaRPr sz="1400">
              <a:latin typeface="Arial"/>
              <a:ea typeface="Arial"/>
              <a:cs typeface="Arial"/>
              <a:sym typeface="Arial"/>
            </a:endParaRPr>
          </a:p>
        </p:txBody>
      </p:sp>
      <p:sp>
        <p:nvSpPr>
          <p:cNvPr id="14" name="Google Shape;14;p1"/>
          <p:cNvSpPr txBox="1"/>
          <p:nvPr>
            <p:ph type="title"/>
          </p:nvPr>
        </p:nvSpPr>
        <p:spPr>
          <a:xfrm>
            <a:off x="457200" y="273050"/>
            <a:ext cx="8226300" cy="1141500"/>
          </a:xfrm>
          <a:prstGeom prst="rect">
            <a:avLst/>
          </a:prstGeom>
          <a:noFill/>
          <a:ln>
            <a:noFill/>
          </a:ln>
        </p:spPr>
        <p:txBody>
          <a:bodyPr anchorCtr="0" anchor="ctr" bIns="0" lIns="0" spcFirstLastPara="1" rIns="0" wrap="square" tIns="0"/>
          <a:lstStyle>
            <a:lvl1pPr lvl="0"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9pPr>
          </a:lstStyle>
          <a:p/>
        </p:txBody>
      </p:sp>
      <p:sp>
        <p:nvSpPr>
          <p:cNvPr id="15" name="Google Shape;15;p1"/>
          <p:cNvSpPr txBox="1"/>
          <p:nvPr>
            <p:ph idx="1" type="body"/>
          </p:nvPr>
        </p:nvSpPr>
        <p:spPr>
          <a:xfrm>
            <a:off x="457200" y="1604962"/>
            <a:ext cx="8226300" cy="3973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800"/>
              </a:spcBef>
              <a:spcAft>
                <a:spcPts val="0"/>
              </a:spcAft>
              <a:buSzPts val="1400"/>
              <a:buNone/>
              <a:defRPr b="0" i="0" sz="3200" u="none" cap="none" strike="noStrike">
                <a:solidFill>
                  <a:srgbClr val="000000"/>
                </a:solidFill>
                <a:latin typeface="Tahoma"/>
                <a:ea typeface="Tahoma"/>
                <a:cs typeface="Tahoma"/>
                <a:sym typeface="Tahoma"/>
              </a:defRPr>
            </a:lvl1pPr>
            <a:lvl2pPr indent="-228600" lvl="1" marL="914400" marR="0" rtl="0" algn="l">
              <a:lnSpc>
                <a:spcPct val="100000"/>
              </a:lnSpc>
              <a:spcBef>
                <a:spcPts val="700"/>
              </a:spcBef>
              <a:spcAft>
                <a:spcPts val="0"/>
              </a:spcAft>
              <a:buSzPts val="1400"/>
              <a:buNone/>
              <a:defRPr b="0" i="0" sz="2800" u="none" cap="none" strike="noStrike">
                <a:solidFill>
                  <a:srgbClr val="000000"/>
                </a:solidFill>
                <a:latin typeface="Tahoma"/>
                <a:ea typeface="Tahoma"/>
                <a:cs typeface="Tahoma"/>
                <a:sym typeface="Tahoma"/>
              </a:defRPr>
            </a:lvl2pPr>
            <a:lvl3pPr indent="-228600" lvl="2" marL="1371600" marR="0" rtl="0" algn="l">
              <a:lnSpc>
                <a:spcPct val="100000"/>
              </a:lnSpc>
              <a:spcBef>
                <a:spcPts val="600"/>
              </a:spcBef>
              <a:spcAft>
                <a:spcPts val="0"/>
              </a:spcAft>
              <a:buSzPts val="1400"/>
              <a:buNone/>
              <a:defRPr b="0" i="0" sz="2400" u="none" cap="none" strike="noStrike">
                <a:solidFill>
                  <a:srgbClr val="000000"/>
                </a:solidFill>
                <a:latin typeface="Tahoma"/>
                <a:ea typeface="Tahoma"/>
                <a:cs typeface="Tahoma"/>
                <a:sym typeface="Tahoma"/>
              </a:defRPr>
            </a:lvl3pPr>
            <a:lvl4pPr indent="-228600" lvl="3" marL="18288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4pPr>
            <a:lvl5pPr indent="-228600" lvl="4" marL="22860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5pPr>
            <a:lvl6pPr indent="-228600" lvl="5" marL="27432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6pPr>
            <a:lvl7pPr indent="-228600" lvl="6" marL="32004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7pPr>
            <a:lvl8pPr indent="-228600" lvl="7" marL="36576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8pPr>
            <a:lvl9pPr indent="-228600" lvl="8" marL="4114800" marR="0" rtl="0" algn="l">
              <a:lnSpc>
                <a:spcPct val="100000"/>
              </a:lnSpc>
              <a:spcBef>
                <a:spcPts val="500"/>
              </a:spcBef>
              <a:spcAft>
                <a:spcPts val="0"/>
              </a:spcAft>
              <a:buSzPts val="1400"/>
              <a:buNone/>
              <a:defRPr b="0" i="0" sz="2000" u="none" cap="none" strike="noStrike">
                <a:solidFill>
                  <a:srgbClr val="000000"/>
                </a:solidFill>
                <a:latin typeface="Tahoma"/>
                <a:ea typeface="Tahoma"/>
                <a:cs typeface="Tahoma"/>
                <a:sym typeface="Tahom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 name="Shape 26"/>
        <p:cNvGrpSpPr/>
        <p:nvPr/>
      </p:nvGrpSpPr>
      <p:grpSpPr>
        <a:xfrm>
          <a:off x="0" y="0"/>
          <a:ext cx="0" cy="0"/>
          <a:chOff x="0" y="0"/>
          <a:chExt cx="0" cy="0"/>
        </a:xfrm>
      </p:grpSpPr>
      <p:grpSp>
        <p:nvGrpSpPr>
          <p:cNvPr id="27" name="Google Shape;27;p4"/>
          <p:cNvGrpSpPr/>
          <p:nvPr/>
        </p:nvGrpSpPr>
        <p:grpSpPr>
          <a:xfrm>
            <a:off x="0" y="2438400"/>
            <a:ext cx="9006012" cy="1049400"/>
            <a:chOff x="0" y="2438400"/>
            <a:chExt cx="9006012" cy="1049400"/>
          </a:xfrm>
        </p:grpSpPr>
        <p:grpSp>
          <p:nvGrpSpPr>
            <p:cNvPr id="28" name="Google Shape;28;p4"/>
            <p:cNvGrpSpPr/>
            <p:nvPr/>
          </p:nvGrpSpPr>
          <p:grpSpPr>
            <a:xfrm>
              <a:off x="290512" y="2546350"/>
              <a:ext cx="708088" cy="471600"/>
              <a:chOff x="290512" y="2546350"/>
              <a:chExt cx="708088" cy="471600"/>
            </a:xfrm>
          </p:grpSpPr>
          <p:sp>
            <p:nvSpPr>
              <p:cNvPr id="29" name="Google Shape;29;p4"/>
              <p:cNvSpPr/>
              <p:nvPr/>
            </p:nvSpPr>
            <p:spPr>
              <a:xfrm>
                <a:off x="290512" y="2546350"/>
                <a:ext cx="435000" cy="471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 name="Google Shape;30;p4"/>
              <p:cNvSpPr/>
              <p:nvPr/>
            </p:nvSpPr>
            <p:spPr>
              <a:xfrm>
                <a:off x="673100" y="2546350"/>
                <a:ext cx="325500" cy="471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grpSp>
          <p:nvGrpSpPr>
            <p:cNvPr id="31" name="Google Shape;31;p4"/>
            <p:cNvGrpSpPr/>
            <p:nvPr/>
          </p:nvGrpSpPr>
          <p:grpSpPr>
            <a:xfrm>
              <a:off x="414337" y="2968625"/>
              <a:ext cx="733400" cy="471600"/>
              <a:chOff x="414337" y="2968625"/>
              <a:chExt cx="733400" cy="471600"/>
            </a:xfrm>
          </p:grpSpPr>
          <p:sp>
            <p:nvSpPr>
              <p:cNvPr id="32" name="Google Shape;32;p4"/>
              <p:cNvSpPr/>
              <p:nvPr/>
            </p:nvSpPr>
            <p:spPr>
              <a:xfrm>
                <a:off x="414337" y="2968625"/>
                <a:ext cx="420600" cy="471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 name="Google Shape;33;p4"/>
              <p:cNvSpPr/>
              <p:nvPr/>
            </p:nvSpPr>
            <p:spPr>
              <a:xfrm>
                <a:off x="782637" y="2968625"/>
                <a:ext cx="365100" cy="471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sp>
          <p:nvSpPr>
            <p:cNvPr id="34" name="Google Shape;34;p4"/>
            <p:cNvSpPr/>
            <p:nvPr/>
          </p:nvSpPr>
          <p:spPr>
            <a:xfrm>
              <a:off x="0" y="2895600"/>
              <a:ext cx="557100" cy="4191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 name="Google Shape;35;p4"/>
            <p:cNvSpPr/>
            <p:nvPr/>
          </p:nvSpPr>
          <p:spPr>
            <a:xfrm>
              <a:off x="635000" y="2438400"/>
              <a:ext cx="28500" cy="1049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6" name="Google Shape;36;p4"/>
            <p:cNvSpPr/>
            <p:nvPr/>
          </p:nvSpPr>
          <p:spPr>
            <a:xfrm flipH="1" rot="10800000">
              <a:off x="315912" y="3260612"/>
              <a:ext cx="8690100" cy="525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grpSp>
      <p:sp>
        <p:nvSpPr>
          <p:cNvPr id="37" name="Google Shape;37;p4"/>
          <p:cNvSpPr txBox="1"/>
          <p:nvPr>
            <p:ph type="title"/>
          </p:nvPr>
        </p:nvSpPr>
        <p:spPr>
          <a:xfrm>
            <a:off x="990600" y="1676400"/>
            <a:ext cx="7769100" cy="1458900"/>
          </a:xfrm>
          <a:prstGeom prst="rect">
            <a:avLst/>
          </a:prstGeom>
          <a:noFill/>
          <a:ln>
            <a:noFill/>
          </a:ln>
        </p:spPr>
        <p:txBody>
          <a:bodyPr anchorCtr="0" anchor="b" bIns="46800" lIns="90000" spcFirstLastPara="1" rIns="90000" wrap="square" tIns="46800"/>
          <a:lstStyle>
            <a:lvl1pPr lvl="0"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1pPr>
            <a:lvl2pPr lvl="1"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2pPr>
            <a:lvl3pPr lvl="2"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3pPr>
            <a:lvl4pPr lvl="3"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4pPr>
            <a:lvl5pPr lvl="4"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5pPr>
            <a:lvl6pPr lvl="5"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6pPr>
            <a:lvl7pPr lvl="6"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7pPr>
            <a:lvl8pPr lvl="7"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8pPr>
            <a:lvl9pPr lvl="8" marR="0" rtl="0" algn="l">
              <a:lnSpc>
                <a:spcPct val="100000"/>
              </a:lnSpc>
              <a:spcBef>
                <a:spcPts val="0"/>
              </a:spcBef>
              <a:spcAft>
                <a:spcPts val="0"/>
              </a:spcAft>
              <a:buSzPts val="1400"/>
              <a:buNone/>
              <a:defRPr b="0" i="0" sz="4400" u="none" cap="none" strike="noStrike">
                <a:solidFill>
                  <a:srgbClr val="333399"/>
                </a:solidFill>
                <a:latin typeface="Tahoma"/>
                <a:ea typeface="Tahoma"/>
                <a:cs typeface="Tahoma"/>
                <a:sym typeface="Tahoma"/>
              </a:defRPr>
            </a:lvl9pPr>
          </a:lstStyle>
          <a:p/>
        </p:txBody>
      </p:sp>
      <p:sp>
        <p:nvSpPr>
          <p:cNvPr id="38" name="Google Shape;38;p4"/>
          <p:cNvSpPr txBox="1"/>
          <p:nvPr>
            <p:ph idx="10" type="dt"/>
          </p:nvPr>
        </p:nvSpPr>
        <p:spPr>
          <a:xfrm>
            <a:off x="990600" y="6248400"/>
            <a:ext cx="1901700" cy="453900"/>
          </a:xfrm>
          <a:prstGeom prst="rect">
            <a:avLst/>
          </a:prstGeom>
          <a:noFill/>
          <a:ln>
            <a:noFill/>
          </a:ln>
        </p:spPr>
        <p:txBody>
          <a:bodyPr anchorCtr="0" anchor="b" bIns="46800" lIns="90000" spcFirstLastPara="1" rIns="90000" wrap="square" tIns="46800"/>
          <a:lstStyle>
            <a:lvl1pPr lvl="0" marR="0" rtl="0" algn="l">
              <a:lnSpc>
                <a:spcPct val="100000"/>
              </a:lnSpc>
              <a:spcBef>
                <a:spcPts val="0"/>
              </a:spcBef>
              <a:spcAft>
                <a:spcPts val="0"/>
              </a:spcAft>
              <a:buSzPts val="1400"/>
              <a:buNone/>
              <a:defRPr b="0" i="0" sz="1400" u="none">
                <a:solidFill>
                  <a:srgbClr val="1C1C1C"/>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39" name="Google Shape;39;p4"/>
          <p:cNvSpPr txBox="1"/>
          <p:nvPr>
            <p:ph idx="11" type="ftr"/>
          </p:nvPr>
        </p:nvSpPr>
        <p:spPr>
          <a:xfrm>
            <a:off x="3429000" y="6248400"/>
            <a:ext cx="2892300" cy="453900"/>
          </a:xfrm>
          <a:prstGeom prst="rect">
            <a:avLst/>
          </a:prstGeom>
          <a:noFill/>
          <a:ln>
            <a:noFill/>
          </a:ln>
        </p:spPr>
        <p:txBody>
          <a:bodyPr anchorCtr="0" anchor="b" bIns="46800" lIns="90000" spcFirstLastPara="1" rIns="90000" wrap="square" tIns="46800"/>
          <a:lstStyle>
            <a:lvl1pPr lvl="0" marR="0" rtl="0" algn="ctr">
              <a:lnSpc>
                <a:spcPct val="100000"/>
              </a:lnSpc>
              <a:spcBef>
                <a:spcPts val="0"/>
              </a:spcBef>
              <a:spcAft>
                <a:spcPts val="0"/>
              </a:spcAft>
              <a:buSzPts val="1400"/>
              <a:buNone/>
              <a:defRPr b="0" i="0" sz="1400" u="none">
                <a:solidFill>
                  <a:srgbClr val="1C1C1C"/>
                </a:solidFill>
                <a:latin typeface="Tahoma"/>
                <a:ea typeface="Tahoma"/>
                <a:cs typeface="Tahoma"/>
                <a:sym typeface="Tahoma"/>
              </a:defRPr>
            </a:lvl1pPr>
            <a:lvl2pPr lvl="1"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rgbClr val="000000"/>
                </a:solidFill>
                <a:latin typeface="Times New Roman"/>
                <a:ea typeface="Times New Roman"/>
                <a:cs typeface="Times New Roman"/>
                <a:sym typeface="Times New Roman"/>
              </a:defRPr>
            </a:lvl9pPr>
          </a:lstStyle>
          <a:p/>
        </p:txBody>
      </p:sp>
      <p:sp>
        <p:nvSpPr>
          <p:cNvPr id="40" name="Google Shape;40;p4"/>
          <p:cNvSpPr txBox="1"/>
          <p:nvPr>
            <p:ph idx="12" type="sldNum"/>
          </p:nvPr>
        </p:nvSpPr>
        <p:spPr>
          <a:xfrm>
            <a:off x="6858000" y="6248400"/>
            <a:ext cx="1901700" cy="453900"/>
          </a:xfrm>
          <a:prstGeom prst="rect">
            <a:avLst/>
          </a:prstGeom>
          <a:noFill/>
          <a:ln>
            <a:noFill/>
          </a:ln>
        </p:spPr>
        <p:txBody>
          <a:bodyPr anchorCtr="0" anchor="b" bIns="46800" lIns="90000" spcFirstLastPara="1" rIns="90000" wrap="square" tIns="46800">
            <a:noAutofit/>
          </a:bodyPr>
          <a:lstStyle>
            <a:lvl1pPr indent="0" lvl="0"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1pPr>
            <a:lvl2pPr indent="0" lvl="1"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2pPr>
            <a:lvl3pPr indent="0" lvl="2"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3pPr>
            <a:lvl4pPr indent="0" lvl="3"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4pPr>
            <a:lvl5pPr indent="0" lvl="4"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5pPr>
            <a:lvl6pPr indent="0" lvl="5"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6pPr>
            <a:lvl7pPr indent="0" lvl="6"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7pPr>
            <a:lvl8pPr indent="0" lvl="7"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8pPr>
            <a:lvl9pPr indent="0" lvl="8" marL="0" marR="0" rtl="0" algn="r">
              <a:lnSpc>
                <a:spcPct val="100000"/>
              </a:lnSpc>
              <a:spcBef>
                <a:spcPts val="0"/>
              </a:spcBef>
              <a:spcAft>
                <a:spcPts val="0"/>
              </a:spcAft>
              <a:buClr>
                <a:srgbClr val="1C1C1C"/>
              </a:buClr>
              <a:buSzPts val="1400"/>
              <a:buFont typeface="Tahoma"/>
              <a:buNone/>
              <a:defRPr b="0" i="0" sz="1400" u="none">
                <a:solidFill>
                  <a:srgbClr val="1C1C1C"/>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41" name="Google Shape;41;p4"/>
          <p:cNvSpPr txBox="1"/>
          <p:nvPr/>
        </p:nvSpPr>
        <p:spPr>
          <a:xfrm>
            <a:off x="0" y="6553200"/>
            <a:ext cx="2209800" cy="306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a:solidFill>
                  <a:srgbClr val="000000"/>
                </a:solidFill>
                <a:latin typeface="Arial"/>
                <a:ea typeface="Arial"/>
                <a:cs typeface="Arial"/>
                <a:sym typeface="Arial"/>
              </a:rPr>
              <a:t>McGraw-Hill</a:t>
            </a:r>
            <a:endParaRPr/>
          </a:p>
        </p:txBody>
      </p:sp>
      <p:sp>
        <p:nvSpPr>
          <p:cNvPr id="42" name="Google Shape;42;p4"/>
          <p:cNvSpPr txBox="1"/>
          <p:nvPr/>
        </p:nvSpPr>
        <p:spPr>
          <a:xfrm>
            <a:off x="4572000" y="6553200"/>
            <a:ext cx="4572000" cy="306300"/>
          </a:xfrm>
          <a:prstGeom prst="rect">
            <a:avLst/>
          </a:prstGeom>
          <a:noFill/>
          <a:ln>
            <a:noFill/>
          </a:ln>
        </p:spPr>
        <p:txBody>
          <a:bodyPr anchorCtr="0" anchor="t" bIns="46800" lIns="90000" spcFirstLastPara="1" rIns="90000" wrap="square" tIns="46800">
            <a:spAutoFit/>
          </a:bodyPr>
          <a:lstStyle/>
          <a:p>
            <a:pPr indent="-88900" lvl="0" marL="0" marR="0" rtl="0" algn="r">
              <a:lnSpc>
                <a:spcPct val="100000"/>
              </a:lnSpc>
              <a:spcBef>
                <a:spcPts val="0"/>
              </a:spcBef>
              <a:spcAft>
                <a:spcPts val="0"/>
              </a:spcAft>
              <a:buClr>
                <a:srgbClr val="000000"/>
              </a:buClr>
              <a:buSzPts val="1400"/>
              <a:buFont typeface="Arial"/>
              <a:buChar char="©"/>
            </a:pPr>
            <a:r>
              <a:rPr b="0" i="0" lang="en-US" sz="1400" u="none">
                <a:solidFill>
                  <a:srgbClr val="000000"/>
                </a:solidFill>
                <a:latin typeface="Arial"/>
                <a:ea typeface="Arial"/>
                <a:cs typeface="Arial"/>
                <a:sym typeface="Arial"/>
              </a:rPr>
              <a:t>The McGraw-Hill Companies, Inc., 2000</a:t>
            </a:r>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4"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4"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4"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 name="Shape 48"/>
        <p:cNvGrpSpPr/>
        <p:nvPr/>
      </p:nvGrpSpPr>
      <p:grpSpPr>
        <a:xfrm>
          <a:off x="0" y="0"/>
          <a:ext cx="0" cy="0"/>
          <a:chOff x="0" y="0"/>
          <a:chExt cx="0" cy="0"/>
        </a:xfrm>
      </p:grpSpPr>
      <p:sp>
        <p:nvSpPr>
          <p:cNvPr id="49" name="Google Shape;49;p5"/>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4400" u="none" cap="none" strike="noStrike">
                <a:solidFill>
                  <a:srgbClr val="333399"/>
                </a:solidFill>
                <a:latin typeface="Tahoma"/>
                <a:ea typeface="Tahoma"/>
                <a:cs typeface="Tahoma"/>
                <a:sym typeface="Tahoma"/>
              </a:rPr>
              <a:t>‹#›</a:t>
            </a:fld>
            <a:endParaRPr/>
          </a:p>
        </p:txBody>
      </p:sp>
      <p:pic>
        <p:nvPicPr>
          <p:cNvPr id="50" name="Google Shape;50;p5"/>
          <p:cNvPicPr preferRelativeResize="0"/>
          <p:nvPr/>
        </p:nvPicPr>
        <p:blipFill rotWithShape="1">
          <a:blip r:embed="rId3">
            <a:alphaModFix/>
          </a:blip>
          <a:srcRect b="0" l="0" r="0" t="0"/>
          <a:stretch/>
        </p:blipFill>
        <p:spPr>
          <a:xfrm>
            <a:off x="0" y="0"/>
            <a:ext cx="9144000" cy="1096962"/>
          </a:xfrm>
          <a:prstGeom prst="rect">
            <a:avLst/>
          </a:prstGeom>
          <a:noFill/>
          <a:ln>
            <a:noFill/>
          </a:ln>
        </p:spPr>
      </p:pic>
      <p:sp>
        <p:nvSpPr>
          <p:cNvPr id="51" name="Google Shape;51;p5"/>
          <p:cNvSpPr txBox="1"/>
          <p:nvPr/>
        </p:nvSpPr>
        <p:spPr>
          <a:xfrm>
            <a:off x="1143000" y="2514600"/>
            <a:ext cx="6858000" cy="24099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333399"/>
              </a:buClr>
              <a:buSzPts val="4400"/>
              <a:buFont typeface="Arial"/>
              <a:buNone/>
            </a:pPr>
            <a:r>
              <a:rPr b="1" i="0" lang="en-US" sz="4400" u="none">
                <a:solidFill>
                  <a:srgbClr val="333399"/>
                </a:solidFill>
                <a:latin typeface="Arial"/>
                <a:ea typeface="Arial"/>
                <a:cs typeface="Arial"/>
                <a:sym typeface="Arial"/>
              </a:rPr>
              <a:t>Chapter 19</a:t>
            </a:r>
            <a:endParaRPr/>
          </a:p>
          <a:p>
            <a:pPr indent="0" lvl="0" marL="0" marR="0" rtl="0" algn="ctr">
              <a:lnSpc>
                <a:spcPct val="100000"/>
              </a:lnSpc>
              <a:spcBef>
                <a:spcPts val="0"/>
              </a:spcBef>
              <a:spcAft>
                <a:spcPts val="0"/>
              </a:spcAft>
              <a:buClr>
                <a:srgbClr val="000000"/>
              </a:buClr>
              <a:buSzPts val="2000"/>
              <a:buFont typeface="Times New Roman"/>
              <a:buNone/>
            </a:pPr>
            <a:r>
              <a:t/>
            </a:r>
            <a:endParaRPr b="1" i="0" sz="2000" u="none">
              <a:solidFill>
                <a:srgbClr val="333399"/>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Network Layer:</a:t>
            </a:r>
            <a:endParaRPr/>
          </a:p>
          <a:p>
            <a:pPr indent="0" lvl="0" marL="0" marR="0" rtl="0" algn="ctr">
              <a:lnSpc>
                <a:spcPct val="100000"/>
              </a:lnSpc>
              <a:spcBef>
                <a:spcPts val="0"/>
              </a:spcBef>
              <a:spcAft>
                <a:spcPts val="0"/>
              </a:spcAft>
              <a:buClr>
                <a:srgbClr val="000000"/>
              </a:buClr>
              <a:buSzPts val="4400"/>
              <a:buFont typeface="Arial"/>
              <a:buNone/>
            </a:pPr>
            <a:r>
              <a:rPr b="1" i="0" lang="en-US" sz="4400" u="none">
                <a:solidFill>
                  <a:srgbClr val="000000"/>
                </a:solidFill>
                <a:latin typeface="Arial"/>
                <a:ea typeface="Arial"/>
                <a:cs typeface="Arial"/>
                <a:sym typeface="Arial"/>
              </a:rPr>
              <a:t>Logical Addressing</a:t>
            </a:r>
            <a:endParaRPr/>
          </a:p>
        </p:txBody>
      </p:sp>
      <p:sp>
        <p:nvSpPr>
          <p:cNvPr id="52" name="Google Shape;52;p5"/>
          <p:cNvSpPr txBox="1"/>
          <p:nvPr/>
        </p:nvSpPr>
        <p:spPr>
          <a:xfrm>
            <a:off x="0" y="6507162"/>
            <a:ext cx="9144000" cy="2763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1200"/>
              <a:buFont typeface="Times New Roman"/>
              <a:buNone/>
            </a:pPr>
            <a:r>
              <a:rPr b="0" i="0" lang="en-US" sz="1200" u="none">
                <a:solidFill>
                  <a:srgbClr val="000000"/>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01" name="Shape 201"/>
        <p:cNvGrpSpPr/>
        <p:nvPr/>
      </p:nvGrpSpPr>
      <p:grpSpPr>
        <a:xfrm>
          <a:off x="0" y="0"/>
          <a:ext cx="0" cy="0"/>
          <a:chOff x="0" y="0"/>
          <a:chExt cx="0" cy="0"/>
        </a:xfrm>
      </p:grpSpPr>
      <p:sp>
        <p:nvSpPr>
          <p:cNvPr id="202" name="Google Shape;202;p14"/>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03" name="Google Shape;203;p14"/>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4" name="Google Shape;204;p14"/>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5" name="Google Shape;205;p14"/>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6" name="Google Shape;206;p14"/>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7" name="Google Shape;207;p14"/>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8" name="Google Shape;208;p14"/>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09" name="Google Shape;209;p14"/>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10" name="Google Shape;210;p14"/>
          <p:cNvSpPr txBox="1"/>
          <p:nvPr/>
        </p:nvSpPr>
        <p:spPr>
          <a:xfrm>
            <a:off x="228600" y="990600"/>
            <a:ext cx="8686800" cy="5208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Find the error, if any, in the following IPv4 addresses.</a:t>
            </a:r>
            <a:endParaRPr/>
          </a:p>
        </p:txBody>
      </p:sp>
      <p:sp>
        <p:nvSpPr>
          <p:cNvPr id="211" name="Google Shape;211;p14"/>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19.3</a:t>
            </a:r>
            <a:endParaRPr/>
          </a:p>
        </p:txBody>
      </p:sp>
      <p:pic>
        <p:nvPicPr>
          <p:cNvPr id="212" name="Google Shape;212;p14"/>
          <p:cNvPicPr preferRelativeResize="0"/>
          <p:nvPr/>
        </p:nvPicPr>
        <p:blipFill rotWithShape="1">
          <a:blip r:embed="rId3">
            <a:alphaModFix/>
          </a:blip>
          <a:srcRect b="0" l="0" r="0" t="0"/>
          <a:stretch/>
        </p:blipFill>
        <p:spPr>
          <a:xfrm>
            <a:off x="284162" y="1447800"/>
            <a:ext cx="3602037" cy="2074862"/>
          </a:xfrm>
          <a:prstGeom prst="rect">
            <a:avLst/>
          </a:prstGeom>
          <a:noFill/>
          <a:ln>
            <a:noFill/>
          </a:ln>
        </p:spPr>
      </p:pic>
      <p:sp>
        <p:nvSpPr>
          <p:cNvPr id="213" name="Google Shape;213;p14"/>
          <p:cNvSpPr txBox="1"/>
          <p:nvPr/>
        </p:nvSpPr>
        <p:spPr>
          <a:xfrm>
            <a:off x="0" y="3657600"/>
            <a:ext cx="8686800" cy="26544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a.</a:t>
            </a:r>
            <a:r>
              <a:rPr b="1" i="1" lang="en-US" sz="2800" u="none">
                <a:solidFill>
                  <a:srgbClr val="000000"/>
                </a:solidFill>
                <a:latin typeface="Times New Roman"/>
                <a:ea typeface="Times New Roman"/>
                <a:cs typeface="Times New Roman"/>
                <a:sym typeface="Times New Roman"/>
              </a:rPr>
              <a:t> There must be no leading zero (045).</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b.</a:t>
            </a:r>
            <a:r>
              <a:rPr b="1" i="1" lang="en-US" sz="2800" u="none">
                <a:solidFill>
                  <a:srgbClr val="000000"/>
                </a:solidFill>
                <a:latin typeface="Times New Roman"/>
                <a:ea typeface="Times New Roman"/>
                <a:cs typeface="Times New Roman"/>
                <a:sym typeface="Times New Roman"/>
              </a:rPr>
              <a:t> There can be no more than four numbers.</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c.</a:t>
            </a:r>
            <a:r>
              <a:rPr b="1" i="1" lang="en-US" sz="2800" u="none">
                <a:solidFill>
                  <a:srgbClr val="000000"/>
                </a:solidFill>
                <a:latin typeface="Times New Roman"/>
                <a:ea typeface="Times New Roman"/>
                <a:cs typeface="Times New Roman"/>
                <a:sym typeface="Times New Roman"/>
              </a:rPr>
              <a:t> Each number needs to be less than or equal to 255.</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d.</a:t>
            </a:r>
            <a:r>
              <a:rPr b="1" i="1" lang="en-US" sz="2800" u="none">
                <a:solidFill>
                  <a:srgbClr val="000000"/>
                </a:solidFill>
                <a:latin typeface="Times New Roman"/>
                <a:ea typeface="Times New Roman"/>
                <a:cs typeface="Times New Roman"/>
                <a:sym typeface="Times New Roman"/>
              </a:rPr>
              <a:t> A mixture of binary notation and dotted-decimal</a:t>
            </a:r>
            <a:br>
              <a:rPr b="1" i="1" lang="en-US" sz="2800" u="none">
                <a:solidFill>
                  <a:srgbClr val="000000"/>
                </a:solidFill>
                <a:latin typeface="Times New Roman"/>
                <a:ea typeface="Times New Roman"/>
                <a:cs typeface="Times New Roman"/>
                <a:sym typeface="Times New Roman"/>
              </a:rPr>
            </a:br>
            <a:r>
              <a:rPr b="1" i="1" lang="en-US" sz="2800" u="none">
                <a:solidFill>
                  <a:srgbClr val="000000"/>
                </a:solidFill>
                <a:latin typeface="Times New Roman"/>
                <a:ea typeface="Times New Roman"/>
                <a:cs typeface="Times New Roman"/>
                <a:sym typeface="Times New Roman"/>
              </a:rPr>
              <a:t>    notation is not allowed.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19" name="Shape 219"/>
        <p:cNvGrpSpPr/>
        <p:nvPr/>
      </p:nvGrpSpPr>
      <p:grpSpPr>
        <a:xfrm>
          <a:off x="0" y="0"/>
          <a:ext cx="0" cy="0"/>
          <a:chOff x="0" y="0"/>
          <a:chExt cx="0" cy="0"/>
        </a:xfrm>
      </p:grpSpPr>
      <p:sp>
        <p:nvSpPr>
          <p:cNvPr id="220" name="Google Shape;220;p15"/>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21" name="Google Shape;221;p15"/>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2" name="Google Shape;222;p15"/>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3" name="Google Shape;223;p15"/>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4" name="Google Shape;224;p15"/>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5" name="Google Shape;225;p15"/>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6" name="Google Shape;226;p15"/>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27" name="Google Shape;227;p15"/>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228" name="Google Shape;228;p15"/>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229" name="Google Shape;229;p15"/>
          <p:cNvCxnSpPr/>
          <p:nvPr/>
        </p:nvCxnSpPr>
        <p:spPr>
          <a:xfrm>
            <a:off x="458787" y="44196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230" name="Google Shape;230;p15"/>
          <p:cNvSpPr txBox="1"/>
          <p:nvPr/>
        </p:nvSpPr>
        <p:spPr>
          <a:xfrm>
            <a:off x="495300" y="2759075"/>
            <a:ext cx="8077200" cy="15558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In classful addressing, the address space is divided into five classes:</a:t>
            </a:r>
            <a:endParaRPr/>
          </a:p>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A, B, C, D, and E.</a:t>
            </a:r>
            <a:endParaRPr/>
          </a:p>
        </p:txBody>
      </p:sp>
      <p:grpSp>
        <p:nvGrpSpPr>
          <p:cNvPr id="231" name="Google Shape;231;p15"/>
          <p:cNvGrpSpPr/>
          <p:nvPr/>
        </p:nvGrpSpPr>
        <p:grpSpPr>
          <a:xfrm>
            <a:off x="457200" y="1981200"/>
            <a:ext cx="1139825" cy="563562"/>
            <a:chOff x="457200" y="1981200"/>
            <a:chExt cx="1139825" cy="563562"/>
          </a:xfrm>
        </p:grpSpPr>
        <p:pic>
          <p:nvPicPr>
            <p:cNvPr id="232" name="Google Shape;232;p15"/>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233" name="Google Shape;233;p15"/>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39" name="Shape 239"/>
        <p:cNvGrpSpPr/>
        <p:nvPr/>
      </p:nvGrpSpPr>
      <p:grpSpPr>
        <a:xfrm>
          <a:off x="0" y="0"/>
          <a:ext cx="0" cy="0"/>
          <a:chOff x="0" y="0"/>
          <a:chExt cx="0" cy="0"/>
        </a:xfrm>
      </p:grpSpPr>
      <p:sp>
        <p:nvSpPr>
          <p:cNvPr id="240" name="Google Shape;240;p16"/>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241" name="Google Shape;241;p16"/>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242" name="Google Shape;242;p16"/>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243" name="Google Shape;243;p16"/>
          <p:cNvSpPr txBox="1"/>
          <p:nvPr/>
        </p:nvSpPr>
        <p:spPr>
          <a:xfrm>
            <a:off x="293687" y="381000"/>
            <a:ext cx="78534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19.2  </a:t>
            </a:r>
            <a:r>
              <a:rPr b="1" i="1" lang="en-US" sz="2000" u="none">
                <a:solidFill>
                  <a:srgbClr val="000000"/>
                </a:solidFill>
                <a:latin typeface="Times New Roman"/>
                <a:ea typeface="Times New Roman"/>
                <a:cs typeface="Times New Roman"/>
                <a:sym typeface="Times New Roman"/>
              </a:rPr>
              <a:t>Finding the classes in binary and dotted-decimal notation</a:t>
            </a:r>
            <a:endParaRPr/>
          </a:p>
        </p:txBody>
      </p:sp>
      <p:cxnSp>
        <p:nvCxnSpPr>
          <p:cNvPr id="244" name="Google Shape;244;p16"/>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245" name="Google Shape;245;p16"/>
          <p:cNvPicPr preferRelativeResize="0"/>
          <p:nvPr/>
        </p:nvPicPr>
        <p:blipFill rotWithShape="1">
          <a:blip r:embed="rId3">
            <a:alphaModFix/>
          </a:blip>
          <a:srcRect b="0" l="0" r="0" t="0"/>
          <a:stretch/>
        </p:blipFill>
        <p:spPr>
          <a:xfrm>
            <a:off x="381000" y="2133600"/>
            <a:ext cx="8226425" cy="285908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51" name="Shape 251"/>
        <p:cNvGrpSpPr/>
        <p:nvPr/>
      </p:nvGrpSpPr>
      <p:grpSpPr>
        <a:xfrm>
          <a:off x="0" y="0"/>
          <a:ext cx="0" cy="0"/>
          <a:chOff x="0" y="0"/>
          <a:chExt cx="0" cy="0"/>
        </a:xfrm>
      </p:grpSpPr>
      <p:sp>
        <p:nvSpPr>
          <p:cNvPr id="252" name="Google Shape;252;p17"/>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53" name="Google Shape;253;p17"/>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4" name="Google Shape;254;p17"/>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5" name="Google Shape;255;p17"/>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6" name="Google Shape;256;p17"/>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7" name="Google Shape;257;p17"/>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8" name="Google Shape;258;p17"/>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59" name="Google Shape;259;p17"/>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60" name="Google Shape;260;p17"/>
          <p:cNvSpPr txBox="1"/>
          <p:nvPr/>
        </p:nvSpPr>
        <p:spPr>
          <a:xfrm>
            <a:off x="228600" y="1143000"/>
            <a:ext cx="8686800" cy="22272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Find the class of each address.</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a.</a:t>
            </a:r>
            <a:r>
              <a:rPr b="1" i="1" lang="en-US" sz="2800" u="none">
                <a:solidFill>
                  <a:srgbClr val="000000"/>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0</a:t>
            </a:r>
            <a:r>
              <a:rPr b="0" i="0" lang="en-US" sz="2800" u="none">
                <a:solidFill>
                  <a:srgbClr val="000000"/>
                </a:solidFill>
                <a:latin typeface="Times New Roman"/>
                <a:ea typeface="Times New Roman"/>
                <a:cs typeface="Times New Roman"/>
                <a:sym typeface="Times New Roman"/>
              </a:rPr>
              <a:t>0000001 00001011 00001011 11101111</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b.</a:t>
            </a:r>
            <a:r>
              <a:rPr b="1" i="1" lang="en-US" sz="2800" u="none">
                <a:solidFill>
                  <a:srgbClr val="000000"/>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110</a:t>
            </a:r>
            <a:r>
              <a:rPr b="0" i="0" lang="en-US" sz="2800" u="none">
                <a:solidFill>
                  <a:srgbClr val="000000"/>
                </a:solidFill>
                <a:latin typeface="Times New Roman"/>
                <a:ea typeface="Times New Roman"/>
                <a:cs typeface="Times New Roman"/>
                <a:sym typeface="Times New Roman"/>
              </a:rPr>
              <a:t>00001 10000011 00011011 11111111</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c.</a:t>
            </a:r>
            <a:r>
              <a:rPr b="1" i="1" lang="en-US" sz="2800" u="none">
                <a:solidFill>
                  <a:srgbClr val="000000"/>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14</a:t>
            </a:r>
            <a:r>
              <a:rPr b="0" i="0" lang="en-US" sz="2800" u="none">
                <a:solidFill>
                  <a:srgbClr val="000000"/>
                </a:solidFill>
                <a:latin typeface="Times New Roman"/>
                <a:ea typeface="Times New Roman"/>
                <a:cs typeface="Times New Roman"/>
                <a:sym typeface="Times New Roman"/>
              </a:rPr>
              <a:t>.23.120.8</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d.</a:t>
            </a:r>
            <a:r>
              <a:rPr b="1" i="1" lang="en-US" sz="2800" u="none">
                <a:solidFill>
                  <a:srgbClr val="000000"/>
                </a:solidFill>
                <a:latin typeface="Times New Roman"/>
                <a:ea typeface="Times New Roman"/>
                <a:cs typeface="Times New Roman"/>
                <a:sym typeface="Times New Roman"/>
              </a:rPr>
              <a:t>   </a:t>
            </a:r>
            <a:r>
              <a:rPr b="1" i="0" lang="en-US" sz="2800" u="sng">
                <a:solidFill>
                  <a:srgbClr val="009900"/>
                </a:solidFill>
                <a:latin typeface="Times New Roman"/>
                <a:ea typeface="Times New Roman"/>
                <a:cs typeface="Times New Roman"/>
                <a:sym typeface="Times New Roman"/>
              </a:rPr>
              <a:t>252</a:t>
            </a:r>
            <a:r>
              <a:rPr b="0" i="0" lang="en-US" sz="2800" u="none">
                <a:solidFill>
                  <a:srgbClr val="000000"/>
                </a:solidFill>
                <a:latin typeface="Times New Roman"/>
                <a:ea typeface="Times New Roman"/>
                <a:cs typeface="Times New Roman"/>
                <a:sym typeface="Times New Roman"/>
              </a:rPr>
              <a:t>.5.15.111</a:t>
            </a:r>
            <a:endParaRPr/>
          </a:p>
        </p:txBody>
      </p:sp>
      <p:sp>
        <p:nvSpPr>
          <p:cNvPr id="261" name="Google Shape;261;p17"/>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19.4</a:t>
            </a:r>
            <a:endParaRPr/>
          </a:p>
        </p:txBody>
      </p:sp>
      <p:sp>
        <p:nvSpPr>
          <p:cNvPr id="262" name="Google Shape;262;p17"/>
          <p:cNvSpPr txBox="1"/>
          <p:nvPr/>
        </p:nvSpPr>
        <p:spPr>
          <a:xfrm>
            <a:off x="152400" y="3657600"/>
            <a:ext cx="8686800" cy="26544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a.</a:t>
            </a:r>
            <a:r>
              <a:rPr b="1" i="1" lang="en-US" sz="2800" u="none">
                <a:solidFill>
                  <a:srgbClr val="000000"/>
                </a:solidFill>
                <a:latin typeface="Times New Roman"/>
                <a:ea typeface="Times New Roman"/>
                <a:cs typeface="Times New Roman"/>
                <a:sym typeface="Times New Roman"/>
              </a:rPr>
              <a:t> The first bit is 0. This is a class A address.</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b.</a:t>
            </a:r>
            <a:r>
              <a:rPr b="1" i="1" lang="en-US" sz="2800" u="none">
                <a:solidFill>
                  <a:srgbClr val="000000"/>
                </a:solidFill>
                <a:latin typeface="Times New Roman"/>
                <a:ea typeface="Times New Roman"/>
                <a:cs typeface="Times New Roman"/>
                <a:sym typeface="Times New Roman"/>
              </a:rPr>
              <a:t> The first 2 bits are 1; the third bit is 0. This is a class C</a:t>
            </a:r>
            <a:br>
              <a:rPr b="1" i="1" lang="en-US" sz="2800" u="none">
                <a:solidFill>
                  <a:srgbClr val="000000"/>
                </a:solidFill>
                <a:latin typeface="Times New Roman"/>
                <a:ea typeface="Times New Roman"/>
                <a:cs typeface="Times New Roman"/>
                <a:sym typeface="Times New Roman"/>
              </a:rPr>
            </a:br>
            <a:r>
              <a:rPr b="1" i="1" lang="en-US" sz="2800" u="none">
                <a:solidFill>
                  <a:srgbClr val="000000"/>
                </a:solidFill>
                <a:latin typeface="Times New Roman"/>
                <a:ea typeface="Times New Roman"/>
                <a:cs typeface="Times New Roman"/>
                <a:sym typeface="Times New Roman"/>
              </a:rPr>
              <a:t>     address.</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c.</a:t>
            </a:r>
            <a:r>
              <a:rPr b="1" i="1" lang="en-US" sz="2800" u="none">
                <a:solidFill>
                  <a:srgbClr val="000000"/>
                </a:solidFill>
                <a:latin typeface="Times New Roman"/>
                <a:ea typeface="Times New Roman"/>
                <a:cs typeface="Times New Roman"/>
                <a:sym typeface="Times New Roman"/>
              </a:rPr>
              <a:t> The first byte is 14; the class is A.</a:t>
            </a:r>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d.</a:t>
            </a:r>
            <a:r>
              <a:rPr b="1" i="1" lang="en-US" sz="2800" u="none">
                <a:solidFill>
                  <a:srgbClr val="000000"/>
                </a:solidFill>
                <a:latin typeface="Times New Roman"/>
                <a:ea typeface="Times New Roman"/>
                <a:cs typeface="Times New Roman"/>
                <a:sym typeface="Times New Roman"/>
              </a:rPr>
              <a:t> The first byte is 252; the class is 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68" name="Shape 268"/>
        <p:cNvGrpSpPr/>
        <p:nvPr/>
      </p:nvGrpSpPr>
      <p:grpSpPr>
        <a:xfrm>
          <a:off x="0" y="0"/>
          <a:ext cx="0" cy="0"/>
          <a:chOff x="0" y="0"/>
          <a:chExt cx="0" cy="0"/>
        </a:xfrm>
      </p:grpSpPr>
      <p:sp>
        <p:nvSpPr>
          <p:cNvPr id="269" name="Google Shape;269;p18"/>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70" name="Google Shape;270;p18"/>
          <p:cNvSpPr txBox="1"/>
          <p:nvPr/>
        </p:nvSpPr>
        <p:spPr>
          <a:xfrm>
            <a:off x="531812" y="1828800"/>
            <a:ext cx="79707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Table 19.1  </a:t>
            </a:r>
            <a:r>
              <a:rPr b="1" i="1" lang="en-US" sz="2000" u="none">
                <a:solidFill>
                  <a:srgbClr val="000000"/>
                </a:solidFill>
                <a:latin typeface="Times New Roman"/>
                <a:ea typeface="Times New Roman"/>
                <a:cs typeface="Times New Roman"/>
                <a:sym typeface="Times New Roman"/>
              </a:rPr>
              <a:t>Number of blocks and block size in classful IPv4 addressing</a:t>
            </a:r>
            <a:endParaRPr/>
          </a:p>
        </p:txBody>
      </p:sp>
      <p:pic>
        <p:nvPicPr>
          <p:cNvPr id="271" name="Google Shape;271;p18"/>
          <p:cNvPicPr preferRelativeResize="0"/>
          <p:nvPr/>
        </p:nvPicPr>
        <p:blipFill rotWithShape="1">
          <a:blip r:embed="rId3">
            <a:alphaModFix/>
          </a:blip>
          <a:srcRect b="0" l="0" r="0" t="0"/>
          <a:stretch/>
        </p:blipFill>
        <p:spPr>
          <a:xfrm>
            <a:off x="508000" y="2293937"/>
            <a:ext cx="8026401" cy="235426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77" name="Shape 277"/>
        <p:cNvGrpSpPr/>
        <p:nvPr/>
      </p:nvGrpSpPr>
      <p:grpSpPr>
        <a:xfrm>
          <a:off x="0" y="0"/>
          <a:ext cx="0" cy="0"/>
          <a:chOff x="0" y="0"/>
          <a:chExt cx="0" cy="0"/>
        </a:xfrm>
      </p:grpSpPr>
      <p:sp>
        <p:nvSpPr>
          <p:cNvPr id="278" name="Google Shape;278;p19"/>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79" name="Google Shape;279;p19"/>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0" name="Google Shape;280;p19"/>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1" name="Google Shape;281;p19"/>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2" name="Google Shape;282;p19"/>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3" name="Google Shape;283;p19"/>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4" name="Google Shape;284;p19"/>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285" name="Google Shape;285;p19"/>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286" name="Google Shape;286;p19"/>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287" name="Google Shape;287;p19"/>
          <p:cNvCxnSpPr/>
          <p:nvPr/>
        </p:nvCxnSpPr>
        <p:spPr>
          <a:xfrm>
            <a:off x="458787" y="39624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288" name="Google Shape;288;p19"/>
          <p:cNvSpPr txBox="1"/>
          <p:nvPr/>
        </p:nvSpPr>
        <p:spPr>
          <a:xfrm>
            <a:off x="495300" y="2759075"/>
            <a:ext cx="8077200" cy="10683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In classful addressing, a large part of the available addresses were wasted.</a:t>
            </a:r>
            <a:endParaRPr/>
          </a:p>
        </p:txBody>
      </p:sp>
      <p:grpSp>
        <p:nvGrpSpPr>
          <p:cNvPr id="289" name="Google Shape;289;p19"/>
          <p:cNvGrpSpPr/>
          <p:nvPr/>
        </p:nvGrpSpPr>
        <p:grpSpPr>
          <a:xfrm>
            <a:off x="457200" y="1981200"/>
            <a:ext cx="1139825" cy="563562"/>
            <a:chOff x="457200" y="1981200"/>
            <a:chExt cx="1139825" cy="563562"/>
          </a:xfrm>
        </p:grpSpPr>
        <p:pic>
          <p:nvPicPr>
            <p:cNvPr id="290" name="Google Shape;290;p19"/>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291" name="Google Shape;291;p19"/>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97" name="Shape 297"/>
        <p:cNvGrpSpPr/>
        <p:nvPr/>
      </p:nvGrpSpPr>
      <p:grpSpPr>
        <a:xfrm>
          <a:off x="0" y="0"/>
          <a:ext cx="0" cy="0"/>
          <a:chOff x="0" y="0"/>
          <a:chExt cx="0" cy="0"/>
        </a:xfrm>
      </p:grpSpPr>
      <p:sp>
        <p:nvSpPr>
          <p:cNvPr id="298" name="Google Shape;298;p20"/>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299" name="Google Shape;299;p20"/>
          <p:cNvSpPr txBox="1"/>
          <p:nvPr/>
        </p:nvSpPr>
        <p:spPr>
          <a:xfrm>
            <a:off x="536575" y="2209800"/>
            <a:ext cx="56118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Table 19.2  </a:t>
            </a:r>
            <a:r>
              <a:rPr b="1" i="1" lang="en-US" sz="2000" u="none">
                <a:solidFill>
                  <a:srgbClr val="000000"/>
                </a:solidFill>
                <a:latin typeface="Times New Roman"/>
                <a:ea typeface="Times New Roman"/>
                <a:cs typeface="Times New Roman"/>
                <a:sym typeface="Times New Roman"/>
              </a:rPr>
              <a:t>Default masks for classful addressing</a:t>
            </a:r>
            <a:endParaRPr/>
          </a:p>
        </p:txBody>
      </p:sp>
      <p:pic>
        <p:nvPicPr>
          <p:cNvPr id="300" name="Google Shape;300;p20"/>
          <p:cNvPicPr preferRelativeResize="0"/>
          <p:nvPr/>
        </p:nvPicPr>
        <p:blipFill rotWithShape="1">
          <a:blip r:embed="rId3">
            <a:alphaModFix/>
          </a:blip>
          <a:srcRect b="0" l="0" r="0" t="0"/>
          <a:stretch/>
        </p:blipFill>
        <p:spPr>
          <a:xfrm>
            <a:off x="395287" y="2722562"/>
            <a:ext cx="8291511" cy="16208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06" name="Shape 306"/>
        <p:cNvGrpSpPr/>
        <p:nvPr/>
      </p:nvGrpSpPr>
      <p:grpSpPr>
        <a:xfrm>
          <a:off x="0" y="0"/>
          <a:ext cx="0" cy="0"/>
          <a:chOff x="0" y="0"/>
          <a:chExt cx="0" cy="0"/>
        </a:xfrm>
      </p:grpSpPr>
      <p:sp>
        <p:nvSpPr>
          <p:cNvPr id="307" name="Google Shape;307;p21"/>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08" name="Google Shape;308;p21"/>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09" name="Google Shape;309;p21"/>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0" name="Google Shape;310;p21"/>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1" name="Google Shape;311;p21"/>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2" name="Google Shape;312;p21"/>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3" name="Google Shape;313;p21"/>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14" name="Google Shape;314;p21"/>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15" name="Google Shape;315;p21"/>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316" name="Google Shape;316;p21"/>
          <p:cNvCxnSpPr/>
          <p:nvPr/>
        </p:nvCxnSpPr>
        <p:spPr>
          <a:xfrm>
            <a:off x="458787" y="44196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317" name="Google Shape;317;p21"/>
          <p:cNvSpPr txBox="1"/>
          <p:nvPr/>
        </p:nvSpPr>
        <p:spPr>
          <a:xfrm>
            <a:off x="495300" y="2759075"/>
            <a:ext cx="8077200" cy="15558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Classful addressing, which is almost obsolete, is replaced with classless addressing.</a:t>
            </a:r>
            <a:endParaRPr/>
          </a:p>
        </p:txBody>
      </p:sp>
      <p:grpSp>
        <p:nvGrpSpPr>
          <p:cNvPr id="318" name="Google Shape;318;p21"/>
          <p:cNvGrpSpPr/>
          <p:nvPr/>
        </p:nvGrpSpPr>
        <p:grpSpPr>
          <a:xfrm>
            <a:off x="457200" y="1981200"/>
            <a:ext cx="1139825" cy="563562"/>
            <a:chOff x="457200" y="1981200"/>
            <a:chExt cx="1139825" cy="563562"/>
          </a:xfrm>
        </p:grpSpPr>
        <p:pic>
          <p:nvPicPr>
            <p:cNvPr id="319" name="Google Shape;319;p21"/>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320" name="Google Shape;320;p21"/>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26" name="Shape 326"/>
        <p:cNvGrpSpPr/>
        <p:nvPr/>
      </p:nvGrpSpPr>
      <p:grpSpPr>
        <a:xfrm>
          <a:off x="0" y="0"/>
          <a:ext cx="0" cy="0"/>
          <a:chOff x="0" y="0"/>
          <a:chExt cx="0" cy="0"/>
        </a:xfrm>
      </p:grpSpPr>
      <p:sp>
        <p:nvSpPr>
          <p:cNvPr id="327" name="Google Shape;327;p22"/>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28" name="Google Shape;328;p22"/>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29" name="Google Shape;329;p22"/>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0" name="Google Shape;330;p22"/>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1" name="Google Shape;331;p22"/>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2" name="Google Shape;332;p22"/>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3" name="Google Shape;333;p22"/>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34" name="Google Shape;334;p22"/>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35" name="Google Shape;335;p22"/>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336" name="Google Shape;336;p22"/>
          <p:cNvCxnSpPr/>
          <p:nvPr/>
        </p:nvCxnSpPr>
        <p:spPr>
          <a:xfrm>
            <a:off x="458787" y="54102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337" name="Google Shape;337;p22"/>
          <p:cNvSpPr txBox="1"/>
          <p:nvPr/>
        </p:nvSpPr>
        <p:spPr>
          <a:xfrm>
            <a:off x="495300" y="2759075"/>
            <a:ext cx="8077200" cy="25305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In IPv4 addressing, a block of </a:t>
            </a:r>
            <a:br>
              <a:rPr b="1" i="0" lang="en-US" sz="3200" u="none">
                <a:solidFill>
                  <a:srgbClr val="000000"/>
                </a:solidFill>
                <a:latin typeface="Arial"/>
                <a:ea typeface="Arial"/>
                <a:cs typeface="Arial"/>
                <a:sym typeface="Arial"/>
              </a:rPr>
            </a:br>
            <a:r>
              <a:rPr b="1" i="0" lang="en-US" sz="3200" u="none">
                <a:solidFill>
                  <a:srgbClr val="000000"/>
                </a:solidFill>
                <a:latin typeface="Arial"/>
                <a:ea typeface="Arial"/>
                <a:cs typeface="Arial"/>
                <a:sym typeface="Arial"/>
              </a:rPr>
              <a:t>addresses can be defined as</a:t>
            </a:r>
            <a:endParaRPr/>
          </a:p>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x.y.z.t /</a:t>
            </a:r>
            <a:r>
              <a:rPr b="1" i="1" lang="en-US" sz="3200" u="none">
                <a:solidFill>
                  <a:srgbClr val="000000"/>
                </a:solidFill>
                <a:latin typeface="Arial"/>
                <a:ea typeface="Arial"/>
                <a:cs typeface="Arial"/>
                <a:sym typeface="Arial"/>
              </a:rPr>
              <a:t>n</a:t>
            </a:r>
            <a:endParaRPr/>
          </a:p>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in which x.y.z.t defines one of the addresses and the /</a:t>
            </a:r>
            <a:r>
              <a:rPr b="1" i="1" lang="en-US" sz="3200" u="none">
                <a:solidFill>
                  <a:srgbClr val="000000"/>
                </a:solidFill>
                <a:latin typeface="Arial"/>
                <a:ea typeface="Arial"/>
                <a:cs typeface="Arial"/>
                <a:sym typeface="Arial"/>
              </a:rPr>
              <a:t>n</a:t>
            </a:r>
            <a:r>
              <a:rPr b="1" i="0" lang="en-US" sz="3200" u="none">
                <a:solidFill>
                  <a:srgbClr val="000000"/>
                </a:solidFill>
                <a:latin typeface="Arial"/>
                <a:ea typeface="Arial"/>
                <a:cs typeface="Arial"/>
                <a:sym typeface="Arial"/>
              </a:rPr>
              <a:t> defines the mask.</a:t>
            </a:r>
            <a:endParaRPr/>
          </a:p>
        </p:txBody>
      </p:sp>
      <p:grpSp>
        <p:nvGrpSpPr>
          <p:cNvPr id="338" name="Google Shape;338;p22"/>
          <p:cNvGrpSpPr/>
          <p:nvPr/>
        </p:nvGrpSpPr>
        <p:grpSpPr>
          <a:xfrm>
            <a:off x="457200" y="1981200"/>
            <a:ext cx="1139825" cy="563562"/>
            <a:chOff x="457200" y="1981200"/>
            <a:chExt cx="1139825" cy="563562"/>
          </a:xfrm>
        </p:grpSpPr>
        <p:pic>
          <p:nvPicPr>
            <p:cNvPr id="339" name="Google Shape;339;p22"/>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340" name="Google Shape;340;p22"/>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46" name="Shape 346"/>
        <p:cNvGrpSpPr/>
        <p:nvPr/>
      </p:nvGrpSpPr>
      <p:grpSpPr>
        <a:xfrm>
          <a:off x="0" y="0"/>
          <a:ext cx="0" cy="0"/>
          <a:chOff x="0" y="0"/>
          <a:chExt cx="0" cy="0"/>
        </a:xfrm>
      </p:grpSpPr>
      <p:sp>
        <p:nvSpPr>
          <p:cNvPr id="347" name="Google Shape;347;p23"/>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48" name="Google Shape;348;p23"/>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49" name="Google Shape;349;p23"/>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0" name="Google Shape;350;p23"/>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1" name="Google Shape;351;p23"/>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2" name="Google Shape;352;p23"/>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3" name="Google Shape;353;p23"/>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54" name="Google Shape;354;p23"/>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55" name="Google Shape;355;p23"/>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356" name="Google Shape;356;p23"/>
          <p:cNvCxnSpPr/>
          <p:nvPr/>
        </p:nvCxnSpPr>
        <p:spPr>
          <a:xfrm>
            <a:off x="458787" y="44196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357" name="Google Shape;357;p23"/>
          <p:cNvSpPr txBox="1"/>
          <p:nvPr/>
        </p:nvSpPr>
        <p:spPr>
          <a:xfrm>
            <a:off x="495300" y="2759075"/>
            <a:ext cx="8077200" cy="15558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The first address in the block can be found by setting the rightmost </a:t>
            </a:r>
            <a:br>
              <a:rPr b="1" i="0" lang="en-US" sz="3200" u="none">
                <a:solidFill>
                  <a:srgbClr val="000000"/>
                </a:solidFill>
                <a:latin typeface="Arial"/>
                <a:ea typeface="Arial"/>
                <a:cs typeface="Arial"/>
                <a:sym typeface="Arial"/>
              </a:rPr>
            </a:br>
            <a:r>
              <a:rPr b="1" i="0" lang="en-US" sz="3200" u="none">
                <a:solidFill>
                  <a:srgbClr val="000000"/>
                </a:solidFill>
                <a:latin typeface="Arial"/>
                <a:ea typeface="Arial"/>
                <a:cs typeface="Arial"/>
                <a:sym typeface="Arial"/>
              </a:rPr>
              <a:t>32 − </a:t>
            </a:r>
            <a:r>
              <a:rPr b="1" i="1" lang="en-US" sz="3200" u="none">
                <a:solidFill>
                  <a:srgbClr val="000000"/>
                </a:solidFill>
                <a:latin typeface="Arial"/>
                <a:ea typeface="Arial"/>
                <a:cs typeface="Arial"/>
                <a:sym typeface="Arial"/>
              </a:rPr>
              <a:t>n</a:t>
            </a:r>
            <a:r>
              <a:rPr b="1" i="0" lang="en-US" sz="3200" u="none">
                <a:solidFill>
                  <a:srgbClr val="000000"/>
                </a:solidFill>
                <a:latin typeface="Arial"/>
                <a:ea typeface="Arial"/>
                <a:cs typeface="Arial"/>
                <a:sym typeface="Arial"/>
              </a:rPr>
              <a:t> bits to 0s.</a:t>
            </a:r>
            <a:endParaRPr/>
          </a:p>
        </p:txBody>
      </p:sp>
      <p:grpSp>
        <p:nvGrpSpPr>
          <p:cNvPr id="358" name="Google Shape;358;p23"/>
          <p:cNvGrpSpPr/>
          <p:nvPr/>
        </p:nvGrpSpPr>
        <p:grpSpPr>
          <a:xfrm>
            <a:off x="457200" y="1981200"/>
            <a:ext cx="1139825" cy="563562"/>
            <a:chOff x="457200" y="1981200"/>
            <a:chExt cx="1139825" cy="563562"/>
          </a:xfrm>
        </p:grpSpPr>
        <p:pic>
          <p:nvPicPr>
            <p:cNvPr id="359" name="Google Shape;359;p23"/>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360" name="Google Shape;360;p23"/>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 name="Shape 58"/>
        <p:cNvGrpSpPr/>
        <p:nvPr/>
      </p:nvGrpSpPr>
      <p:grpSpPr>
        <a:xfrm>
          <a:off x="0" y="0"/>
          <a:ext cx="0" cy="0"/>
          <a:chOff x="0" y="0"/>
          <a:chExt cx="0" cy="0"/>
        </a:xfrm>
      </p:grpSpPr>
      <p:sp>
        <p:nvSpPr>
          <p:cNvPr id="59" name="Google Shape;59;p6"/>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60" name="Google Shape;60;p6"/>
          <p:cNvSpPr/>
          <p:nvPr/>
        </p:nvSpPr>
        <p:spPr>
          <a:xfrm>
            <a:off x="0" y="0"/>
            <a:ext cx="9144000" cy="1371600"/>
          </a:xfrm>
          <a:prstGeom prst="rect">
            <a:avLst/>
          </a:prstGeom>
          <a:solidFill>
            <a:srgbClr val="33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1" name="Google Shape;61;p6"/>
          <p:cNvSpPr txBox="1"/>
          <p:nvPr/>
        </p:nvSpPr>
        <p:spPr>
          <a:xfrm>
            <a:off x="225425" y="406400"/>
            <a:ext cx="45306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effectLst>
                  <a:outerShdw blurRad="38100" algn="tl" dir="2700000" dist="38100">
                    <a:srgbClr val="C0C0C0"/>
                  </a:outerShdw>
                </a:effectLst>
                <a:latin typeface="Times New Roman"/>
                <a:ea typeface="Times New Roman"/>
                <a:cs typeface="Times New Roman"/>
                <a:sym typeface="Times New Roman"/>
              </a:rPr>
              <a:t>19-1   IPv4 ADDRESSES</a:t>
            </a:r>
            <a:endParaRPr/>
          </a:p>
        </p:txBody>
      </p:sp>
      <p:sp>
        <p:nvSpPr>
          <p:cNvPr id="62" name="Google Shape;62;p6"/>
          <p:cNvSpPr/>
          <p:nvPr/>
        </p:nvSpPr>
        <p:spPr>
          <a:xfrm>
            <a:off x="8229600" y="6400800"/>
            <a:ext cx="184200" cy="36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63" name="Google Shape;63;p6"/>
          <p:cNvSpPr txBox="1"/>
          <p:nvPr/>
        </p:nvSpPr>
        <p:spPr>
          <a:xfrm>
            <a:off x="304800" y="1600200"/>
            <a:ext cx="8229600" cy="1373100"/>
          </a:xfrm>
          <a:prstGeom prst="rect">
            <a:avLst/>
          </a:prstGeom>
          <a:noFill/>
          <a:ln>
            <a:noFill/>
          </a:ln>
        </p:spPr>
        <p:txBody>
          <a:bodyPr anchorCtr="0" anchor="ctr"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effectLst>
                  <a:outerShdw blurRad="38100" algn="tl" dir="2700000" dist="38100">
                    <a:srgbClr val="C0C0C0"/>
                  </a:outerShdw>
                </a:effectLst>
                <a:latin typeface="Times New Roman"/>
                <a:ea typeface="Times New Roman"/>
                <a:cs typeface="Times New Roman"/>
                <a:sym typeface="Times New Roman"/>
              </a:rPr>
              <a:t>An </a:t>
            </a:r>
            <a:r>
              <a:rPr b="1" i="1" lang="en-US" sz="2800" u="none">
                <a:solidFill>
                  <a:srgbClr val="FF0000"/>
                </a:solidFill>
                <a:effectLst>
                  <a:outerShdw blurRad="38100" algn="tl" dir="2700000" dist="38100">
                    <a:srgbClr val="C0C0C0"/>
                  </a:outerShdw>
                </a:effectLst>
                <a:latin typeface="Times New Roman"/>
                <a:ea typeface="Times New Roman"/>
                <a:cs typeface="Times New Roman"/>
                <a:sym typeface="Times New Roman"/>
              </a:rPr>
              <a:t>IPv4 address</a:t>
            </a:r>
            <a:r>
              <a:rPr b="1" i="1" lang="en-US" sz="2800" u="none">
                <a:solidFill>
                  <a:srgbClr val="000000"/>
                </a:solidFill>
                <a:effectLst>
                  <a:outerShdw blurRad="38100" algn="tl" dir="2700000" dist="38100">
                    <a:srgbClr val="C0C0C0"/>
                  </a:outerShdw>
                </a:effectLst>
                <a:latin typeface="Times New Roman"/>
                <a:ea typeface="Times New Roman"/>
                <a:cs typeface="Times New Roman"/>
                <a:sym typeface="Times New Roman"/>
              </a:rPr>
              <a:t> is a </a:t>
            </a:r>
            <a:r>
              <a:rPr b="1" i="1" lang="en-US" sz="2800" u="none">
                <a:solidFill>
                  <a:srgbClr val="3333CC"/>
                </a:solidFill>
                <a:effectLst>
                  <a:outerShdw blurRad="38100" algn="tl" dir="2700000" dist="38100">
                    <a:srgbClr val="C0C0C0"/>
                  </a:outerShdw>
                </a:effectLst>
                <a:latin typeface="Times New Roman"/>
                <a:ea typeface="Times New Roman"/>
                <a:cs typeface="Times New Roman"/>
                <a:sym typeface="Times New Roman"/>
              </a:rPr>
              <a:t>32-bit</a:t>
            </a:r>
            <a:r>
              <a:rPr b="1" i="1" lang="en-US" sz="2800" u="none">
                <a:solidFill>
                  <a:srgbClr val="000000"/>
                </a:solidFill>
                <a:effectLst>
                  <a:outerShdw blurRad="38100" algn="tl" dir="2700000" dist="38100">
                    <a:srgbClr val="C0C0C0"/>
                  </a:outerShdw>
                </a:effectLst>
                <a:latin typeface="Times New Roman"/>
                <a:ea typeface="Times New Roman"/>
                <a:cs typeface="Times New Roman"/>
                <a:sym typeface="Times New Roman"/>
              </a:rPr>
              <a:t> address that uniquely and universally defines the connection of a device (for example, a computer or a router) to the Internet.</a:t>
            </a:r>
            <a:endParaRPr/>
          </a:p>
        </p:txBody>
      </p:sp>
      <p:sp>
        <p:nvSpPr>
          <p:cNvPr id="64" name="Google Shape;64;p6"/>
          <p:cNvSpPr txBox="1"/>
          <p:nvPr/>
        </p:nvSpPr>
        <p:spPr>
          <a:xfrm>
            <a:off x="304800" y="3905250"/>
            <a:ext cx="6705600" cy="19224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Address Space</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Notations</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Classful Addressing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Classless Addressing</a:t>
            </a:r>
            <a:endParaRPr/>
          </a:p>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Network Address Translation (NAT)</a:t>
            </a:r>
            <a:endParaRPr/>
          </a:p>
        </p:txBody>
      </p:sp>
      <p:sp>
        <p:nvSpPr>
          <p:cNvPr id="65" name="Google Shape;65;p6"/>
          <p:cNvSpPr txBox="1"/>
          <p:nvPr/>
        </p:nvSpPr>
        <p:spPr>
          <a:xfrm>
            <a:off x="333375" y="3429000"/>
            <a:ext cx="4830900" cy="5208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0000"/>
              </a:buClr>
              <a:buSzPts val="2800"/>
              <a:buFont typeface="Times New Roman"/>
              <a:buNone/>
            </a:pPr>
            <a:r>
              <a:rPr b="1" i="1" lang="en-US" sz="2800" u="sng">
                <a:solidFill>
                  <a:srgbClr val="FF0000"/>
                </a:solidFill>
                <a:effectLst>
                  <a:outerShdw blurRad="38100" algn="tl" dir="2700000" dist="38100">
                    <a:srgbClr val="C0C0C0"/>
                  </a:outerShdw>
                </a:effectLst>
                <a:latin typeface="Times New Roman"/>
                <a:ea typeface="Times New Roman"/>
                <a:cs typeface="Times New Roman"/>
                <a:sym typeface="Times New Roman"/>
              </a:rPr>
              <a:t>Topics discussed in this section: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66" name="Shape 366"/>
        <p:cNvGrpSpPr/>
        <p:nvPr/>
      </p:nvGrpSpPr>
      <p:grpSpPr>
        <a:xfrm>
          <a:off x="0" y="0"/>
          <a:ext cx="0" cy="0"/>
          <a:chOff x="0" y="0"/>
          <a:chExt cx="0" cy="0"/>
        </a:xfrm>
      </p:grpSpPr>
      <p:sp>
        <p:nvSpPr>
          <p:cNvPr id="367" name="Google Shape;367;p24"/>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68" name="Google Shape;368;p24"/>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69" name="Google Shape;369;p24"/>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0" name="Google Shape;370;p24"/>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1" name="Google Shape;371;p24"/>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2" name="Google Shape;372;p24"/>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3" name="Google Shape;373;p24"/>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4" name="Google Shape;374;p24"/>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75" name="Google Shape;375;p24"/>
          <p:cNvSpPr txBox="1"/>
          <p:nvPr/>
        </p:nvSpPr>
        <p:spPr>
          <a:xfrm>
            <a:off x="228600" y="1143000"/>
            <a:ext cx="8686800" cy="52134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A block of addresses is granted to a small organization. We know that one of the addresses is 205.16.37.39/28. What is the first address in the block?</a:t>
            </a:r>
            <a:endParaRPr/>
          </a:p>
          <a:p>
            <a:pPr indent="0" lvl="0" marL="0" marR="0" rtl="0" algn="just">
              <a:lnSpc>
                <a:spcPct val="100000"/>
              </a:lnSpc>
              <a:spcBef>
                <a:spcPts val="0"/>
              </a:spcBef>
              <a:spcAft>
                <a:spcPts val="0"/>
              </a:spcAft>
              <a:buClr>
                <a:srgbClr val="000000"/>
              </a:buClr>
              <a:buSzPts val="2800"/>
              <a:buFont typeface="Times New Roman"/>
              <a:buNone/>
            </a:pPr>
            <a:r>
              <a:t/>
            </a:r>
            <a:endParaRPr b="1" i="1" sz="2800" u="non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The binary representation of the given address is</a:t>
            </a:r>
            <a:endParaRPr/>
          </a:p>
          <a:p>
            <a:pPr indent="0" lvl="0" marL="0" marR="0" rtl="0" algn="ctr">
              <a:lnSpc>
                <a:spcPct val="100000"/>
              </a:lnSpc>
              <a:spcBef>
                <a:spcPts val="0"/>
              </a:spcBef>
              <a:spcAft>
                <a:spcPts val="0"/>
              </a:spcAft>
              <a:buClr>
                <a:srgbClr val="3333CC"/>
              </a:buClr>
              <a:buSzPts val="2800"/>
              <a:buFont typeface="Times New Roman"/>
              <a:buNone/>
            </a:pPr>
            <a:r>
              <a:rPr b="1" i="1" lang="en-US" sz="2800" u="none">
                <a:solidFill>
                  <a:srgbClr val="3333CC"/>
                </a:solidFill>
                <a:latin typeface="Times New Roman"/>
                <a:ea typeface="Times New Roman"/>
                <a:cs typeface="Times New Roman"/>
                <a:sym typeface="Times New Roman"/>
              </a:rPr>
              <a:t>11001101   00010000   00100101   00100111</a:t>
            </a:r>
            <a:endParaRPr/>
          </a:p>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If we set 32−28 rightmost bits to 0, we get </a:t>
            </a:r>
            <a:endParaRPr/>
          </a:p>
          <a:p>
            <a:pPr indent="0" lvl="0" marL="0" marR="0" rtl="0" algn="ctr">
              <a:lnSpc>
                <a:spcPct val="100000"/>
              </a:lnSpc>
              <a:spcBef>
                <a:spcPts val="0"/>
              </a:spcBef>
              <a:spcAft>
                <a:spcPts val="0"/>
              </a:spcAft>
              <a:buClr>
                <a:srgbClr val="3333CC"/>
              </a:buClr>
              <a:buSzPts val="2800"/>
              <a:buFont typeface="Times New Roman"/>
              <a:buNone/>
            </a:pPr>
            <a:r>
              <a:rPr b="1" i="1" lang="en-US" sz="2800" u="none">
                <a:solidFill>
                  <a:srgbClr val="3333CC"/>
                </a:solidFill>
                <a:latin typeface="Times New Roman"/>
                <a:ea typeface="Times New Roman"/>
                <a:cs typeface="Times New Roman"/>
                <a:sym typeface="Times New Roman"/>
              </a:rPr>
              <a:t>11001101    00010000    00100101   0010000</a:t>
            </a:r>
            <a:r>
              <a:rPr b="1" i="1" lang="en-US" sz="2800" u="none">
                <a:solidFill>
                  <a:srgbClr val="0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or </a:t>
            </a:r>
            <a:br>
              <a:rPr b="1" i="1" lang="en-US" sz="2800" u="none">
                <a:solidFill>
                  <a:srgbClr val="000000"/>
                </a:solidFill>
                <a:latin typeface="Times New Roman"/>
                <a:ea typeface="Times New Roman"/>
                <a:cs typeface="Times New Roman"/>
                <a:sym typeface="Times New Roman"/>
              </a:rPr>
            </a:br>
            <a:r>
              <a:rPr b="1" i="1" lang="en-US" sz="2800" u="none">
                <a:solidFill>
                  <a:srgbClr val="3333CC"/>
                </a:solidFill>
                <a:latin typeface="Times New Roman"/>
                <a:ea typeface="Times New Roman"/>
                <a:cs typeface="Times New Roman"/>
                <a:sym typeface="Times New Roman"/>
              </a:rPr>
              <a:t>205.16.37.32</a:t>
            </a:r>
            <a:r>
              <a:rPr b="1" i="1" lang="en-US" sz="2800" u="non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This is actually the block shown in Figure 19.3.</a:t>
            </a:r>
            <a:endParaRPr/>
          </a:p>
        </p:txBody>
      </p:sp>
      <p:sp>
        <p:nvSpPr>
          <p:cNvPr id="376" name="Google Shape;376;p24"/>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19.6</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382" name="Shape 382"/>
        <p:cNvGrpSpPr/>
        <p:nvPr/>
      </p:nvGrpSpPr>
      <p:grpSpPr>
        <a:xfrm>
          <a:off x="0" y="0"/>
          <a:ext cx="0" cy="0"/>
          <a:chOff x="0" y="0"/>
          <a:chExt cx="0" cy="0"/>
        </a:xfrm>
      </p:grpSpPr>
      <p:sp>
        <p:nvSpPr>
          <p:cNvPr id="383" name="Google Shape;383;p25"/>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384" name="Google Shape;384;p25"/>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5" name="Google Shape;385;p25"/>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6" name="Google Shape;386;p25"/>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7" name="Google Shape;387;p25"/>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8" name="Google Shape;388;p25"/>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89" name="Google Shape;389;p25"/>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390" name="Google Shape;390;p25"/>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391" name="Google Shape;391;p25"/>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392" name="Google Shape;392;p25"/>
          <p:cNvCxnSpPr/>
          <p:nvPr/>
        </p:nvCxnSpPr>
        <p:spPr>
          <a:xfrm>
            <a:off x="458787" y="44196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393" name="Google Shape;393;p25"/>
          <p:cNvSpPr txBox="1"/>
          <p:nvPr/>
        </p:nvSpPr>
        <p:spPr>
          <a:xfrm>
            <a:off x="495300" y="2759075"/>
            <a:ext cx="8077200" cy="15558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The last address in the block can be found by setting the rightmost </a:t>
            </a:r>
            <a:br>
              <a:rPr b="1" i="0" lang="en-US" sz="3200" u="none">
                <a:solidFill>
                  <a:srgbClr val="000000"/>
                </a:solidFill>
                <a:latin typeface="Arial"/>
                <a:ea typeface="Arial"/>
                <a:cs typeface="Arial"/>
                <a:sym typeface="Arial"/>
              </a:rPr>
            </a:br>
            <a:r>
              <a:rPr b="1" i="0" lang="en-US" sz="3200" u="none">
                <a:solidFill>
                  <a:srgbClr val="000000"/>
                </a:solidFill>
                <a:latin typeface="Arial"/>
                <a:ea typeface="Arial"/>
                <a:cs typeface="Arial"/>
                <a:sym typeface="Arial"/>
              </a:rPr>
              <a:t>32 − n bits to 1s.</a:t>
            </a:r>
            <a:endParaRPr/>
          </a:p>
        </p:txBody>
      </p:sp>
      <p:grpSp>
        <p:nvGrpSpPr>
          <p:cNvPr id="394" name="Google Shape;394;p25"/>
          <p:cNvGrpSpPr/>
          <p:nvPr/>
        </p:nvGrpSpPr>
        <p:grpSpPr>
          <a:xfrm>
            <a:off x="457200" y="1981200"/>
            <a:ext cx="1139825" cy="563562"/>
            <a:chOff x="457200" y="1981200"/>
            <a:chExt cx="1139825" cy="563562"/>
          </a:xfrm>
        </p:grpSpPr>
        <p:pic>
          <p:nvPicPr>
            <p:cNvPr id="395" name="Google Shape;395;p25"/>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396" name="Google Shape;396;p25"/>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02" name="Shape 402"/>
        <p:cNvGrpSpPr/>
        <p:nvPr/>
      </p:nvGrpSpPr>
      <p:grpSpPr>
        <a:xfrm>
          <a:off x="0" y="0"/>
          <a:ext cx="0" cy="0"/>
          <a:chOff x="0" y="0"/>
          <a:chExt cx="0" cy="0"/>
        </a:xfrm>
      </p:grpSpPr>
      <p:sp>
        <p:nvSpPr>
          <p:cNvPr id="403" name="Google Shape;403;p26"/>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404" name="Google Shape;404;p26"/>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5" name="Google Shape;405;p26"/>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6" name="Google Shape;406;p26"/>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7" name="Google Shape;407;p26"/>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8" name="Google Shape;408;p26"/>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09" name="Google Shape;409;p26"/>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0" name="Google Shape;410;p26"/>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11" name="Google Shape;411;p26"/>
          <p:cNvSpPr txBox="1"/>
          <p:nvPr/>
        </p:nvSpPr>
        <p:spPr>
          <a:xfrm>
            <a:off x="228600" y="1143000"/>
            <a:ext cx="8686800" cy="43593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Find the last address for the block in Example 19.6.</a:t>
            </a:r>
            <a:endParaRPr/>
          </a:p>
          <a:p>
            <a:pPr indent="0" lvl="0" marL="0" marR="0" rtl="0" algn="just">
              <a:lnSpc>
                <a:spcPct val="100000"/>
              </a:lnSpc>
              <a:spcBef>
                <a:spcPts val="0"/>
              </a:spcBef>
              <a:spcAft>
                <a:spcPts val="0"/>
              </a:spcAft>
              <a:buClr>
                <a:srgbClr val="000000"/>
              </a:buClr>
              <a:buSzPts val="2800"/>
              <a:buFont typeface="Times New Roman"/>
              <a:buNone/>
            </a:pPr>
            <a:r>
              <a:t/>
            </a:r>
            <a:endParaRPr b="1" i="1" sz="28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The binary representation of the given address is</a:t>
            </a:r>
            <a:endParaRPr/>
          </a:p>
          <a:p>
            <a:pPr indent="0" lvl="0" marL="0" marR="0" rtl="0" algn="ctr">
              <a:lnSpc>
                <a:spcPct val="100000"/>
              </a:lnSpc>
              <a:spcBef>
                <a:spcPts val="0"/>
              </a:spcBef>
              <a:spcAft>
                <a:spcPts val="0"/>
              </a:spcAft>
              <a:buClr>
                <a:srgbClr val="3333CC"/>
              </a:buClr>
              <a:buSzPts val="2800"/>
              <a:buFont typeface="Times New Roman"/>
              <a:buNone/>
            </a:pPr>
            <a:r>
              <a:rPr b="1" i="1" lang="en-US" sz="2800" u="none">
                <a:solidFill>
                  <a:srgbClr val="3333CC"/>
                </a:solidFill>
                <a:latin typeface="Times New Roman"/>
                <a:ea typeface="Times New Roman"/>
                <a:cs typeface="Times New Roman"/>
                <a:sym typeface="Times New Roman"/>
              </a:rPr>
              <a:t>11001101    00010000    00100101    00100111</a:t>
            </a:r>
            <a:endParaRPr/>
          </a:p>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If we set 32 − 28 rightmost bits to 1, we get </a:t>
            </a:r>
            <a:endParaRPr/>
          </a:p>
          <a:p>
            <a:pPr indent="0" lvl="0" marL="0" marR="0" rtl="0" algn="ctr">
              <a:lnSpc>
                <a:spcPct val="100000"/>
              </a:lnSpc>
              <a:spcBef>
                <a:spcPts val="0"/>
              </a:spcBef>
              <a:spcAft>
                <a:spcPts val="0"/>
              </a:spcAft>
              <a:buClr>
                <a:srgbClr val="3333CC"/>
              </a:buClr>
              <a:buSzPts val="2800"/>
              <a:buFont typeface="Times New Roman"/>
              <a:buNone/>
            </a:pPr>
            <a:r>
              <a:rPr b="1" i="1" lang="en-US" sz="2800" u="none">
                <a:solidFill>
                  <a:srgbClr val="3333CC"/>
                </a:solidFill>
                <a:latin typeface="Times New Roman"/>
                <a:ea typeface="Times New Roman"/>
                <a:cs typeface="Times New Roman"/>
                <a:sym typeface="Times New Roman"/>
              </a:rPr>
              <a:t>11001101 00010000 00100101 00101111</a:t>
            </a:r>
            <a:r>
              <a:rPr b="1" i="1" lang="en-US" sz="2800" u="none">
                <a:solidFill>
                  <a:srgbClr val="000000"/>
                </a:solidFill>
                <a:latin typeface="Times New Roman"/>
                <a:ea typeface="Times New Roman"/>
                <a:cs typeface="Times New Roman"/>
                <a:sym typeface="Times New Roman"/>
              </a:rPr>
              <a:t> </a:t>
            </a:r>
            <a:endParaRPr/>
          </a:p>
          <a:p>
            <a:pPr indent="0" lvl="0" marL="0" marR="0" rtl="0" algn="ctr">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or </a:t>
            </a:r>
            <a:endParaRPr/>
          </a:p>
          <a:p>
            <a:pPr indent="0" lvl="0" marL="0" marR="0" rtl="0" algn="ctr">
              <a:lnSpc>
                <a:spcPct val="100000"/>
              </a:lnSpc>
              <a:spcBef>
                <a:spcPts val="0"/>
              </a:spcBef>
              <a:spcAft>
                <a:spcPts val="0"/>
              </a:spcAft>
              <a:buClr>
                <a:srgbClr val="3333CC"/>
              </a:buClr>
              <a:buSzPts val="2800"/>
              <a:buFont typeface="Times New Roman"/>
              <a:buNone/>
            </a:pPr>
            <a:r>
              <a:rPr b="1" i="1" lang="en-US" sz="2800" u="none">
                <a:solidFill>
                  <a:srgbClr val="3333CC"/>
                </a:solidFill>
                <a:latin typeface="Times New Roman"/>
                <a:ea typeface="Times New Roman"/>
                <a:cs typeface="Times New Roman"/>
                <a:sym typeface="Times New Roman"/>
              </a:rPr>
              <a:t>205.16.37.47</a:t>
            </a:r>
            <a:endParaRPr/>
          </a:p>
          <a:p>
            <a:pPr indent="0" lvl="0" marL="0" marR="0" rtl="0" algn="l">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This is actually the block shown in Figure 19.3.</a:t>
            </a:r>
            <a:endParaRPr/>
          </a:p>
        </p:txBody>
      </p:sp>
      <p:sp>
        <p:nvSpPr>
          <p:cNvPr id="412" name="Google Shape;412;p26"/>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19.7</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18" name="Shape 418"/>
        <p:cNvGrpSpPr/>
        <p:nvPr/>
      </p:nvGrpSpPr>
      <p:grpSpPr>
        <a:xfrm>
          <a:off x="0" y="0"/>
          <a:ext cx="0" cy="0"/>
          <a:chOff x="0" y="0"/>
          <a:chExt cx="0" cy="0"/>
        </a:xfrm>
      </p:grpSpPr>
      <p:sp>
        <p:nvSpPr>
          <p:cNvPr id="419" name="Google Shape;419;p27"/>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420" name="Google Shape;420;p27"/>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1" name="Google Shape;421;p27"/>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2" name="Google Shape;422;p27"/>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3" name="Google Shape;423;p27"/>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4" name="Google Shape;424;p27"/>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5" name="Google Shape;425;p27"/>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6" name="Google Shape;426;p27"/>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27" name="Google Shape;427;p27"/>
          <p:cNvSpPr txBox="1"/>
          <p:nvPr/>
        </p:nvSpPr>
        <p:spPr>
          <a:xfrm>
            <a:off x="228600" y="1143000"/>
            <a:ext cx="8686800" cy="52134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An ISP is granted a block of addresses starting with 190.100.0.0/16 (65,536 addresses). The ISP needs to distribute these addresses to three groups of customers as follows:</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a.</a:t>
            </a:r>
            <a:r>
              <a:rPr b="1" i="1" lang="en-US" sz="2800" u="none">
                <a:solidFill>
                  <a:srgbClr val="000000"/>
                </a:solidFill>
                <a:latin typeface="Times New Roman"/>
                <a:ea typeface="Times New Roman"/>
                <a:cs typeface="Times New Roman"/>
                <a:sym typeface="Times New Roman"/>
              </a:rPr>
              <a:t> The first group has 64 customers; each needs 256</a:t>
            </a:r>
            <a:br>
              <a:rPr b="1" i="1" lang="en-US" sz="2800" u="none">
                <a:solidFill>
                  <a:srgbClr val="000000"/>
                </a:solidFill>
                <a:latin typeface="Times New Roman"/>
                <a:ea typeface="Times New Roman"/>
                <a:cs typeface="Times New Roman"/>
                <a:sym typeface="Times New Roman"/>
              </a:rPr>
            </a:br>
            <a:r>
              <a:rPr b="1" i="1" lang="en-US" sz="2800" u="none">
                <a:solidFill>
                  <a:srgbClr val="000000"/>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b.</a:t>
            </a:r>
            <a:r>
              <a:rPr b="1" i="1" lang="en-US" sz="2800" u="none">
                <a:solidFill>
                  <a:srgbClr val="000000"/>
                </a:solidFill>
                <a:latin typeface="Times New Roman"/>
                <a:ea typeface="Times New Roman"/>
                <a:cs typeface="Times New Roman"/>
                <a:sym typeface="Times New Roman"/>
              </a:rPr>
              <a:t> The second group has 128 customers; each needs 128</a:t>
            </a:r>
            <a:br>
              <a:rPr b="1" i="1" lang="en-US" sz="2800" u="none">
                <a:solidFill>
                  <a:srgbClr val="000000"/>
                </a:solidFill>
                <a:latin typeface="Times New Roman"/>
                <a:ea typeface="Times New Roman"/>
                <a:cs typeface="Times New Roman"/>
                <a:sym typeface="Times New Roman"/>
              </a:rPr>
            </a:br>
            <a:r>
              <a:rPr b="1" i="1" lang="en-US" sz="2800" u="none">
                <a:solidFill>
                  <a:srgbClr val="000000"/>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c.</a:t>
            </a:r>
            <a:r>
              <a:rPr b="1" i="1" lang="en-US" sz="2800" u="none">
                <a:solidFill>
                  <a:srgbClr val="000000"/>
                </a:solidFill>
                <a:latin typeface="Times New Roman"/>
                <a:ea typeface="Times New Roman"/>
                <a:cs typeface="Times New Roman"/>
                <a:sym typeface="Times New Roman"/>
              </a:rPr>
              <a:t> The third group has 128 customers; each needs 64</a:t>
            </a:r>
            <a:br>
              <a:rPr b="1" i="1" lang="en-US" sz="2800" u="none">
                <a:solidFill>
                  <a:srgbClr val="000000"/>
                </a:solidFill>
                <a:latin typeface="Times New Roman"/>
                <a:ea typeface="Times New Roman"/>
                <a:cs typeface="Times New Roman"/>
                <a:sym typeface="Times New Roman"/>
              </a:rPr>
            </a:br>
            <a:r>
              <a:rPr b="1" i="1" lang="en-US" sz="2800" u="none">
                <a:solidFill>
                  <a:srgbClr val="000000"/>
                </a:solidFill>
                <a:latin typeface="Times New Roman"/>
                <a:ea typeface="Times New Roman"/>
                <a:cs typeface="Times New Roman"/>
                <a:sym typeface="Times New Roman"/>
              </a:rPr>
              <a:t>     addresses.</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Design the subblocks and find out how many addresses are still available after these allocations.</a:t>
            </a:r>
            <a:endParaRPr/>
          </a:p>
        </p:txBody>
      </p:sp>
      <p:sp>
        <p:nvSpPr>
          <p:cNvPr id="428" name="Google Shape;428;p27"/>
          <p:cNvSpPr txBox="1"/>
          <p:nvPr/>
        </p:nvSpPr>
        <p:spPr>
          <a:xfrm>
            <a:off x="1139825" y="0"/>
            <a:ext cx="26973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19.10</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34" name="Shape 434"/>
        <p:cNvGrpSpPr/>
        <p:nvPr/>
      </p:nvGrpSpPr>
      <p:grpSpPr>
        <a:xfrm>
          <a:off x="0" y="0"/>
          <a:ext cx="0" cy="0"/>
          <a:chOff x="0" y="0"/>
          <a:chExt cx="0" cy="0"/>
        </a:xfrm>
      </p:grpSpPr>
      <p:sp>
        <p:nvSpPr>
          <p:cNvPr id="435" name="Google Shape;435;p28"/>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436" name="Google Shape;436;p28"/>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37" name="Google Shape;437;p28"/>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38" name="Google Shape;438;p28"/>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39" name="Google Shape;439;p28"/>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0" name="Google Shape;440;p28"/>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1" name="Google Shape;441;p28"/>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2" name="Google Shape;442;p28"/>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43" name="Google Shape;443;p28"/>
          <p:cNvSpPr txBox="1"/>
          <p:nvPr/>
        </p:nvSpPr>
        <p:spPr>
          <a:xfrm>
            <a:off x="228600" y="1143000"/>
            <a:ext cx="8686800" cy="9477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Figure 19.9 shows the situation.</a:t>
            </a:r>
            <a:endParaRPr/>
          </a:p>
        </p:txBody>
      </p:sp>
      <p:sp>
        <p:nvSpPr>
          <p:cNvPr id="444" name="Google Shape;444;p28"/>
          <p:cNvSpPr txBox="1"/>
          <p:nvPr/>
        </p:nvSpPr>
        <p:spPr>
          <a:xfrm>
            <a:off x="1135062" y="0"/>
            <a:ext cx="47481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19.10 (continued)</a:t>
            </a:r>
            <a:endParaRPr/>
          </a:p>
        </p:txBody>
      </p:sp>
      <p:sp>
        <p:nvSpPr>
          <p:cNvPr id="445" name="Google Shape;445;p28"/>
          <p:cNvSpPr txBox="1"/>
          <p:nvPr/>
        </p:nvSpPr>
        <p:spPr>
          <a:xfrm>
            <a:off x="152400" y="2209800"/>
            <a:ext cx="8686800" cy="22272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Group 1</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For this group, each customer needs 256 addresses. This means that 8 (log2 256) bits are needed to define each host. The prefix length is then 32 − 8 = 24. The addresses are</a:t>
            </a:r>
            <a:endParaRPr/>
          </a:p>
        </p:txBody>
      </p:sp>
      <p:pic>
        <p:nvPicPr>
          <p:cNvPr id="446" name="Google Shape;446;p28"/>
          <p:cNvPicPr preferRelativeResize="0"/>
          <p:nvPr/>
        </p:nvPicPr>
        <p:blipFill rotWithShape="1">
          <a:blip r:embed="rId3">
            <a:alphaModFix/>
          </a:blip>
          <a:srcRect b="0" l="0" r="0" t="0"/>
          <a:stretch/>
        </p:blipFill>
        <p:spPr>
          <a:xfrm>
            <a:off x="1120775" y="4343400"/>
            <a:ext cx="6902450" cy="1871662"/>
          </a:xfrm>
          <a:prstGeom prst="rect">
            <a:avLst/>
          </a:prstGeom>
          <a:noFill/>
          <a:ln cap="sq" cmpd="sng" w="57225">
            <a:solidFill>
              <a:srgbClr val="3333CC"/>
            </a:solidFill>
            <a:prstDash val="solid"/>
            <a:miter lim="800000"/>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52" name="Shape 452"/>
        <p:cNvGrpSpPr/>
        <p:nvPr/>
      </p:nvGrpSpPr>
      <p:grpSpPr>
        <a:xfrm>
          <a:off x="0" y="0"/>
          <a:ext cx="0" cy="0"/>
          <a:chOff x="0" y="0"/>
          <a:chExt cx="0" cy="0"/>
        </a:xfrm>
      </p:grpSpPr>
      <p:sp>
        <p:nvSpPr>
          <p:cNvPr id="453" name="Google Shape;453;p29"/>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454" name="Google Shape;454;p29"/>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5" name="Google Shape;455;p29"/>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6" name="Google Shape;456;p29"/>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7" name="Google Shape;457;p29"/>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8" name="Google Shape;458;p29"/>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59" name="Google Shape;459;p29"/>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0" name="Google Shape;460;p29"/>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61" name="Google Shape;461;p29"/>
          <p:cNvSpPr txBox="1"/>
          <p:nvPr/>
        </p:nvSpPr>
        <p:spPr>
          <a:xfrm>
            <a:off x="1135062" y="0"/>
            <a:ext cx="47481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19.10 (continued)</a:t>
            </a:r>
            <a:endParaRPr/>
          </a:p>
        </p:txBody>
      </p:sp>
      <p:sp>
        <p:nvSpPr>
          <p:cNvPr id="462" name="Google Shape;462;p29"/>
          <p:cNvSpPr txBox="1"/>
          <p:nvPr/>
        </p:nvSpPr>
        <p:spPr>
          <a:xfrm>
            <a:off x="152400" y="1295400"/>
            <a:ext cx="8686800" cy="22272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Group 2</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For this group, each customer needs 128 addresses. This means that 7 (log2 128) bits are needed to define each host. The prefix length is then 32 − 7 = 25. The addresses are</a:t>
            </a:r>
            <a:endParaRPr/>
          </a:p>
        </p:txBody>
      </p:sp>
      <p:pic>
        <p:nvPicPr>
          <p:cNvPr id="463" name="Google Shape;463;p29"/>
          <p:cNvPicPr preferRelativeResize="0"/>
          <p:nvPr/>
        </p:nvPicPr>
        <p:blipFill rotWithShape="1">
          <a:blip r:embed="rId3">
            <a:alphaModFix/>
          </a:blip>
          <a:srcRect b="0" l="0" r="0" t="0"/>
          <a:stretch/>
        </p:blipFill>
        <p:spPr>
          <a:xfrm>
            <a:off x="1209675" y="3730625"/>
            <a:ext cx="6723061" cy="1908175"/>
          </a:xfrm>
          <a:prstGeom prst="rect">
            <a:avLst/>
          </a:prstGeom>
          <a:noFill/>
          <a:ln cap="sq" cmpd="sng" w="57225">
            <a:solidFill>
              <a:srgbClr val="3333CC"/>
            </a:solidFill>
            <a:prstDash val="solid"/>
            <a:miter lim="800000"/>
            <a:headEnd len="sm" w="sm" type="none"/>
            <a:tailEnd len="sm" w="sm" type="none"/>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69" name="Shape 469"/>
        <p:cNvGrpSpPr/>
        <p:nvPr/>
      </p:nvGrpSpPr>
      <p:grpSpPr>
        <a:xfrm>
          <a:off x="0" y="0"/>
          <a:ext cx="0" cy="0"/>
          <a:chOff x="0" y="0"/>
          <a:chExt cx="0" cy="0"/>
        </a:xfrm>
      </p:grpSpPr>
      <p:sp>
        <p:nvSpPr>
          <p:cNvPr id="470" name="Google Shape;470;p30"/>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471" name="Google Shape;471;p30"/>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2" name="Google Shape;472;p30"/>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3" name="Google Shape;473;p30"/>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4" name="Google Shape;474;p30"/>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5" name="Google Shape;475;p30"/>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6" name="Google Shape;476;p30"/>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7" name="Google Shape;477;p30"/>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478" name="Google Shape;478;p30"/>
          <p:cNvSpPr txBox="1"/>
          <p:nvPr/>
        </p:nvSpPr>
        <p:spPr>
          <a:xfrm>
            <a:off x="1135062" y="0"/>
            <a:ext cx="47481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19.10 (continued)</a:t>
            </a:r>
            <a:endParaRPr/>
          </a:p>
        </p:txBody>
      </p:sp>
      <p:sp>
        <p:nvSpPr>
          <p:cNvPr id="479" name="Google Shape;479;p30"/>
          <p:cNvSpPr txBox="1"/>
          <p:nvPr/>
        </p:nvSpPr>
        <p:spPr>
          <a:xfrm>
            <a:off x="152400" y="838200"/>
            <a:ext cx="8686800" cy="18273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Group 3</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For this group, each customer needs 64 addresses. This means that 6 (log</a:t>
            </a:r>
            <a:r>
              <a:rPr b="1" baseline="-25000" i="1" lang="en-US" sz="2800" u="none">
                <a:solidFill>
                  <a:srgbClr val="000000"/>
                </a:solidFill>
                <a:latin typeface="Times New Roman"/>
                <a:ea typeface="Times New Roman"/>
                <a:cs typeface="Times New Roman"/>
                <a:sym typeface="Times New Roman"/>
              </a:rPr>
              <a:t>2</a:t>
            </a:r>
            <a:r>
              <a:rPr b="1" i="1" lang="en-US" sz="2800" u="none">
                <a:solidFill>
                  <a:srgbClr val="000000"/>
                </a:solidFill>
                <a:latin typeface="Times New Roman"/>
                <a:ea typeface="Times New Roman"/>
                <a:cs typeface="Times New Roman"/>
                <a:sym typeface="Times New Roman"/>
              </a:rPr>
              <a:t>64) bits are needed to each host. The prefix length is then 32 − 6 = 26. The addresses are</a:t>
            </a:r>
            <a:endParaRPr/>
          </a:p>
        </p:txBody>
      </p:sp>
      <p:pic>
        <p:nvPicPr>
          <p:cNvPr id="480" name="Google Shape;480;p30"/>
          <p:cNvPicPr preferRelativeResize="0"/>
          <p:nvPr/>
        </p:nvPicPr>
        <p:blipFill rotWithShape="1">
          <a:blip r:embed="rId3">
            <a:alphaModFix/>
          </a:blip>
          <a:srcRect b="0" l="0" r="0" t="0"/>
          <a:stretch/>
        </p:blipFill>
        <p:spPr>
          <a:xfrm>
            <a:off x="1155700" y="2843212"/>
            <a:ext cx="6831012" cy="1881187"/>
          </a:xfrm>
          <a:prstGeom prst="rect">
            <a:avLst/>
          </a:prstGeom>
          <a:noFill/>
          <a:ln cap="sq" cmpd="sng" w="57225">
            <a:solidFill>
              <a:srgbClr val="3333CC"/>
            </a:solidFill>
            <a:prstDash val="solid"/>
            <a:miter lim="800000"/>
            <a:headEnd len="sm" w="sm" type="none"/>
            <a:tailEnd len="sm" w="sm" type="none"/>
          </a:ln>
        </p:spPr>
      </p:pic>
      <p:sp>
        <p:nvSpPr>
          <p:cNvPr id="481" name="Google Shape;481;p30"/>
          <p:cNvSpPr txBox="1"/>
          <p:nvPr/>
        </p:nvSpPr>
        <p:spPr>
          <a:xfrm>
            <a:off x="152400" y="4875212"/>
            <a:ext cx="8686800" cy="13731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Number of granted addresses to the ISP: 65,536</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Number of allocated addresses by the ISP: 40,960</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Number of available addresses: 24,576</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87" name="Shape 487"/>
        <p:cNvGrpSpPr/>
        <p:nvPr/>
      </p:nvGrpSpPr>
      <p:grpSpPr>
        <a:xfrm>
          <a:off x="0" y="0"/>
          <a:ext cx="0" cy="0"/>
          <a:chOff x="0" y="0"/>
          <a:chExt cx="0" cy="0"/>
        </a:xfrm>
      </p:grpSpPr>
      <p:sp>
        <p:nvSpPr>
          <p:cNvPr id="488" name="Google Shape;488;p31"/>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489" name="Google Shape;489;p31"/>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490" name="Google Shape;490;p31"/>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491" name="Google Shape;491;p31"/>
          <p:cNvSpPr txBox="1"/>
          <p:nvPr/>
        </p:nvSpPr>
        <p:spPr>
          <a:xfrm>
            <a:off x="292100" y="381000"/>
            <a:ext cx="81408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19.9  </a:t>
            </a:r>
            <a:r>
              <a:rPr b="1" i="1" lang="en-US" sz="2000" u="none">
                <a:solidFill>
                  <a:srgbClr val="000000"/>
                </a:solidFill>
                <a:latin typeface="Times New Roman"/>
                <a:ea typeface="Times New Roman"/>
                <a:cs typeface="Times New Roman"/>
                <a:sym typeface="Times New Roman"/>
              </a:rPr>
              <a:t>An example of address allocation and distribution by an ISP</a:t>
            </a:r>
            <a:endParaRPr/>
          </a:p>
        </p:txBody>
      </p:sp>
      <p:cxnSp>
        <p:nvCxnSpPr>
          <p:cNvPr id="492" name="Google Shape;492;p31"/>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493" name="Google Shape;493;p31"/>
          <p:cNvPicPr preferRelativeResize="0"/>
          <p:nvPr/>
        </p:nvPicPr>
        <p:blipFill rotWithShape="1">
          <a:blip r:embed="rId3">
            <a:alphaModFix/>
          </a:blip>
          <a:srcRect b="0" l="0" r="0" t="0"/>
          <a:stretch/>
        </p:blipFill>
        <p:spPr>
          <a:xfrm>
            <a:off x="182562" y="1524000"/>
            <a:ext cx="8428037" cy="41116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499" name="Shape 499"/>
        <p:cNvGrpSpPr/>
        <p:nvPr/>
      </p:nvGrpSpPr>
      <p:grpSpPr>
        <a:xfrm>
          <a:off x="0" y="0"/>
          <a:ext cx="0" cy="0"/>
          <a:chOff x="0" y="0"/>
          <a:chExt cx="0" cy="0"/>
        </a:xfrm>
      </p:grpSpPr>
      <p:sp>
        <p:nvSpPr>
          <p:cNvPr id="500" name="Google Shape;500;p32"/>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01" name="Google Shape;501;p32"/>
          <p:cNvSpPr txBox="1"/>
          <p:nvPr/>
        </p:nvSpPr>
        <p:spPr>
          <a:xfrm>
            <a:off x="1512887" y="2057400"/>
            <a:ext cx="48783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Table 19.3  </a:t>
            </a:r>
            <a:r>
              <a:rPr b="1" i="1" lang="en-US" sz="2000" u="none">
                <a:solidFill>
                  <a:srgbClr val="000000"/>
                </a:solidFill>
                <a:latin typeface="Times New Roman"/>
                <a:ea typeface="Times New Roman"/>
                <a:cs typeface="Times New Roman"/>
                <a:sym typeface="Times New Roman"/>
              </a:rPr>
              <a:t>Addresses for private networks</a:t>
            </a:r>
            <a:endParaRPr/>
          </a:p>
        </p:txBody>
      </p:sp>
      <p:pic>
        <p:nvPicPr>
          <p:cNvPr id="502" name="Google Shape;502;p32"/>
          <p:cNvPicPr preferRelativeResize="0"/>
          <p:nvPr/>
        </p:nvPicPr>
        <p:blipFill rotWithShape="1">
          <a:blip r:embed="rId3">
            <a:alphaModFix/>
          </a:blip>
          <a:srcRect b="0" l="0" r="0" t="0"/>
          <a:stretch/>
        </p:blipFill>
        <p:spPr>
          <a:xfrm>
            <a:off x="1354137" y="2590800"/>
            <a:ext cx="6434137" cy="2133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08" name="Shape 508"/>
        <p:cNvGrpSpPr/>
        <p:nvPr/>
      </p:nvGrpSpPr>
      <p:grpSpPr>
        <a:xfrm>
          <a:off x="0" y="0"/>
          <a:ext cx="0" cy="0"/>
          <a:chOff x="0" y="0"/>
          <a:chExt cx="0" cy="0"/>
        </a:xfrm>
      </p:grpSpPr>
      <p:sp>
        <p:nvSpPr>
          <p:cNvPr id="509" name="Google Shape;509;p33"/>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10" name="Google Shape;510;p33"/>
          <p:cNvSpPr/>
          <p:nvPr/>
        </p:nvSpPr>
        <p:spPr>
          <a:xfrm>
            <a:off x="0" y="0"/>
            <a:ext cx="9144000" cy="1371600"/>
          </a:xfrm>
          <a:prstGeom prst="rect">
            <a:avLst/>
          </a:prstGeom>
          <a:solidFill>
            <a:srgbClr val="33CC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1" name="Google Shape;511;p33"/>
          <p:cNvSpPr txBox="1"/>
          <p:nvPr/>
        </p:nvSpPr>
        <p:spPr>
          <a:xfrm>
            <a:off x="225425" y="406400"/>
            <a:ext cx="45306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0000"/>
              </a:buClr>
              <a:buSzPts val="3200"/>
              <a:buFont typeface="Times New Roman"/>
              <a:buNone/>
            </a:pPr>
            <a:r>
              <a:rPr b="1" i="0" lang="en-US" sz="3200" u="none">
                <a:solidFill>
                  <a:srgbClr val="000000"/>
                </a:solidFill>
                <a:effectLst>
                  <a:outerShdw blurRad="38100" algn="tl" dir="2700000" dist="38100">
                    <a:srgbClr val="C0C0C0"/>
                  </a:outerShdw>
                </a:effectLst>
                <a:latin typeface="Times New Roman"/>
                <a:ea typeface="Times New Roman"/>
                <a:cs typeface="Times New Roman"/>
                <a:sym typeface="Times New Roman"/>
              </a:rPr>
              <a:t>19-2   IPv6 ADDRESSES</a:t>
            </a:r>
            <a:endParaRPr/>
          </a:p>
        </p:txBody>
      </p:sp>
      <p:sp>
        <p:nvSpPr>
          <p:cNvPr id="512" name="Google Shape;512;p33"/>
          <p:cNvSpPr/>
          <p:nvPr/>
        </p:nvSpPr>
        <p:spPr>
          <a:xfrm>
            <a:off x="8229600" y="6400800"/>
            <a:ext cx="184200" cy="3666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13" name="Google Shape;513;p33"/>
          <p:cNvSpPr txBox="1"/>
          <p:nvPr/>
        </p:nvSpPr>
        <p:spPr>
          <a:xfrm>
            <a:off x="304800" y="1524000"/>
            <a:ext cx="8229600" cy="1800300"/>
          </a:xfrm>
          <a:prstGeom prst="rect">
            <a:avLst/>
          </a:prstGeom>
          <a:noFill/>
          <a:ln>
            <a:noFill/>
          </a:ln>
        </p:spPr>
        <p:txBody>
          <a:bodyPr anchorCtr="0" anchor="ctr"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effectLst>
                  <a:outerShdw blurRad="38100" algn="tl" dir="2700000" dist="38100">
                    <a:srgbClr val="C0C0C0"/>
                  </a:outerShdw>
                </a:effectLst>
                <a:latin typeface="Times New Roman"/>
                <a:ea typeface="Times New Roman"/>
                <a:cs typeface="Times New Roman"/>
                <a:sym typeface="Times New Roman"/>
              </a:rPr>
              <a:t>Despite all short-term solutions, address depletion is still a long-term problem for the Internet. This and other problems in the IP protocol itself have been the motivation for IPv6. </a:t>
            </a:r>
            <a:endParaRPr/>
          </a:p>
        </p:txBody>
      </p:sp>
      <p:sp>
        <p:nvSpPr>
          <p:cNvPr id="514" name="Google Shape;514;p33"/>
          <p:cNvSpPr txBox="1"/>
          <p:nvPr/>
        </p:nvSpPr>
        <p:spPr>
          <a:xfrm>
            <a:off x="304800" y="4394200"/>
            <a:ext cx="6705600" cy="8256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0033CC"/>
              </a:buClr>
              <a:buSzPts val="2400"/>
              <a:buFont typeface="Times New Roman"/>
              <a:buNone/>
            </a:pPr>
            <a:r>
              <a:rPr b="1" i="0" lang="en-US" sz="2400" u="none">
                <a:solidFill>
                  <a:srgbClr val="0033CC"/>
                </a:solidFill>
                <a:latin typeface="Times New Roman"/>
                <a:ea typeface="Times New Roman"/>
                <a:cs typeface="Times New Roman"/>
                <a:sym typeface="Times New Roman"/>
              </a:rPr>
              <a:t>Structure</a:t>
            </a:r>
            <a:br>
              <a:rPr b="1" i="0" lang="en-US" sz="2400" u="none">
                <a:solidFill>
                  <a:srgbClr val="0033CC"/>
                </a:solidFill>
                <a:latin typeface="Times New Roman"/>
                <a:ea typeface="Times New Roman"/>
                <a:cs typeface="Times New Roman"/>
                <a:sym typeface="Times New Roman"/>
              </a:rPr>
            </a:br>
            <a:r>
              <a:rPr b="1" i="0" lang="en-US" sz="2400" u="none">
                <a:solidFill>
                  <a:srgbClr val="0033CC"/>
                </a:solidFill>
                <a:latin typeface="Times New Roman"/>
                <a:ea typeface="Times New Roman"/>
                <a:cs typeface="Times New Roman"/>
                <a:sym typeface="Times New Roman"/>
              </a:rPr>
              <a:t>Address Space</a:t>
            </a:r>
            <a:endParaRPr/>
          </a:p>
        </p:txBody>
      </p:sp>
      <p:sp>
        <p:nvSpPr>
          <p:cNvPr id="515" name="Google Shape;515;p33"/>
          <p:cNvSpPr txBox="1"/>
          <p:nvPr/>
        </p:nvSpPr>
        <p:spPr>
          <a:xfrm>
            <a:off x="333375" y="3900487"/>
            <a:ext cx="4830900" cy="520800"/>
          </a:xfrm>
          <a:prstGeom prst="rect">
            <a:avLst/>
          </a:prstGeom>
          <a:no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FF0000"/>
              </a:buClr>
              <a:buSzPts val="2800"/>
              <a:buFont typeface="Times New Roman"/>
              <a:buNone/>
            </a:pPr>
            <a:r>
              <a:rPr b="1" i="1" lang="en-US" sz="2800" u="sng">
                <a:solidFill>
                  <a:srgbClr val="FF0000"/>
                </a:solidFill>
                <a:effectLst>
                  <a:outerShdw blurRad="38100" algn="tl" dir="2700000" dist="38100">
                    <a:srgbClr val="C0C0C0"/>
                  </a:outerShdw>
                </a:effectLst>
                <a:latin typeface="Times New Roman"/>
                <a:ea typeface="Times New Roman"/>
                <a:cs typeface="Times New Roman"/>
                <a:sym typeface="Times New Roman"/>
              </a:rPr>
              <a:t>Topics discussed in this section: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sp>
        <p:nvSpPr>
          <p:cNvPr id="72" name="Google Shape;72;p7"/>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73" name="Google Shape;73;p7"/>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4" name="Google Shape;74;p7"/>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5" name="Google Shape;75;p7"/>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6" name="Google Shape;76;p7"/>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7" name="Google Shape;77;p7"/>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8" name="Google Shape;78;p7"/>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79" name="Google Shape;79;p7"/>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80" name="Google Shape;80;p7"/>
          <p:cNvCxnSpPr/>
          <p:nvPr/>
        </p:nvCxnSpPr>
        <p:spPr>
          <a:xfrm>
            <a:off x="457200" y="31242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81" name="Google Shape;81;p7"/>
          <p:cNvCxnSpPr/>
          <p:nvPr/>
        </p:nvCxnSpPr>
        <p:spPr>
          <a:xfrm>
            <a:off x="458787" y="38862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82" name="Google Shape;82;p7"/>
          <p:cNvSpPr txBox="1"/>
          <p:nvPr/>
        </p:nvSpPr>
        <p:spPr>
          <a:xfrm>
            <a:off x="495300" y="3216275"/>
            <a:ext cx="8077200" cy="5811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An IPv4 address is 32 bits long.</a:t>
            </a:r>
            <a:endParaRPr/>
          </a:p>
        </p:txBody>
      </p:sp>
      <p:grpSp>
        <p:nvGrpSpPr>
          <p:cNvPr id="83" name="Google Shape;83;p7"/>
          <p:cNvGrpSpPr/>
          <p:nvPr/>
        </p:nvGrpSpPr>
        <p:grpSpPr>
          <a:xfrm>
            <a:off x="457200" y="2438400"/>
            <a:ext cx="1139825" cy="563562"/>
            <a:chOff x="457200" y="2438400"/>
            <a:chExt cx="1139825" cy="563562"/>
          </a:xfrm>
        </p:grpSpPr>
        <p:pic>
          <p:nvPicPr>
            <p:cNvPr id="84" name="Google Shape;84;p7"/>
            <p:cNvPicPr preferRelativeResize="0"/>
            <p:nvPr/>
          </p:nvPicPr>
          <p:blipFill rotWithShape="1">
            <a:blip r:embed="rId3">
              <a:alphaModFix/>
            </a:blip>
            <a:srcRect b="0" l="0" r="0" t="0"/>
            <a:stretch/>
          </p:blipFill>
          <p:spPr>
            <a:xfrm>
              <a:off x="457200" y="2438400"/>
              <a:ext cx="1139825" cy="563562"/>
            </a:xfrm>
            <a:prstGeom prst="rect">
              <a:avLst/>
            </a:prstGeom>
            <a:noFill/>
            <a:ln>
              <a:noFill/>
            </a:ln>
          </p:spPr>
        </p:pic>
        <p:sp>
          <p:nvSpPr>
            <p:cNvPr id="85" name="Google Shape;85;p7"/>
            <p:cNvSpPr txBox="1"/>
            <p:nvPr/>
          </p:nvSpPr>
          <p:spPr>
            <a:xfrm>
              <a:off x="592137" y="24384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21" name="Shape 521"/>
        <p:cNvGrpSpPr/>
        <p:nvPr/>
      </p:nvGrpSpPr>
      <p:grpSpPr>
        <a:xfrm>
          <a:off x="0" y="0"/>
          <a:ext cx="0" cy="0"/>
          <a:chOff x="0" y="0"/>
          <a:chExt cx="0" cy="0"/>
        </a:xfrm>
      </p:grpSpPr>
      <p:sp>
        <p:nvSpPr>
          <p:cNvPr id="522" name="Google Shape;522;p34"/>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23" name="Google Shape;523;p34"/>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4" name="Google Shape;524;p34"/>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5" name="Google Shape;525;p34"/>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6" name="Google Shape;526;p34"/>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7" name="Google Shape;527;p34"/>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8" name="Google Shape;528;p34"/>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29" name="Google Shape;529;p34"/>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530" name="Google Shape;530;p34"/>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531" name="Google Shape;531;p34"/>
          <p:cNvCxnSpPr/>
          <p:nvPr/>
        </p:nvCxnSpPr>
        <p:spPr>
          <a:xfrm>
            <a:off x="458787" y="34290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532" name="Google Shape;532;p34"/>
          <p:cNvSpPr txBox="1"/>
          <p:nvPr/>
        </p:nvSpPr>
        <p:spPr>
          <a:xfrm>
            <a:off x="495300" y="2759075"/>
            <a:ext cx="8077200" cy="5811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An IPv6 address is 128 bits long.</a:t>
            </a:r>
            <a:endParaRPr/>
          </a:p>
        </p:txBody>
      </p:sp>
      <p:grpSp>
        <p:nvGrpSpPr>
          <p:cNvPr id="533" name="Google Shape;533;p34"/>
          <p:cNvGrpSpPr/>
          <p:nvPr/>
        </p:nvGrpSpPr>
        <p:grpSpPr>
          <a:xfrm>
            <a:off x="457200" y="1981200"/>
            <a:ext cx="1139825" cy="563562"/>
            <a:chOff x="457200" y="1981200"/>
            <a:chExt cx="1139825" cy="563562"/>
          </a:xfrm>
        </p:grpSpPr>
        <p:pic>
          <p:nvPicPr>
            <p:cNvPr id="534" name="Google Shape;534;p34"/>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535" name="Google Shape;535;p34"/>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41" name="Shape 541"/>
        <p:cNvGrpSpPr/>
        <p:nvPr/>
      </p:nvGrpSpPr>
      <p:grpSpPr>
        <a:xfrm>
          <a:off x="0" y="0"/>
          <a:ext cx="0" cy="0"/>
          <a:chOff x="0" y="0"/>
          <a:chExt cx="0" cy="0"/>
        </a:xfrm>
      </p:grpSpPr>
      <p:sp>
        <p:nvSpPr>
          <p:cNvPr id="542" name="Google Shape;542;p35"/>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543" name="Google Shape;543;p35"/>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544" name="Google Shape;544;p35"/>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545" name="Google Shape;545;p35"/>
          <p:cNvSpPr txBox="1"/>
          <p:nvPr/>
        </p:nvSpPr>
        <p:spPr>
          <a:xfrm>
            <a:off x="293687" y="381000"/>
            <a:ext cx="77691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19.14  </a:t>
            </a:r>
            <a:r>
              <a:rPr b="1" i="1" lang="en-US" sz="2000" u="none">
                <a:solidFill>
                  <a:srgbClr val="000000"/>
                </a:solidFill>
                <a:latin typeface="Times New Roman"/>
                <a:ea typeface="Times New Roman"/>
                <a:cs typeface="Times New Roman"/>
                <a:sym typeface="Times New Roman"/>
              </a:rPr>
              <a:t>IPv6 address in binary and hexadecimal colon notation</a:t>
            </a:r>
            <a:endParaRPr/>
          </a:p>
        </p:txBody>
      </p:sp>
      <p:cxnSp>
        <p:nvCxnSpPr>
          <p:cNvPr id="546" name="Google Shape;546;p35"/>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547" name="Google Shape;547;p35"/>
          <p:cNvPicPr preferRelativeResize="0"/>
          <p:nvPr/>
        </p:nvPicPr>
        <p:blipFill rotWithShape="1">
          <a:blip r:embed="rId3">
            <a:alphaModFix/>
          </a:blip>
          <a:srcRect b="0" l="0" r="0" t="0"/>
          <a:stretch/>
        </p:blipFill>
        <p:spPr>
          <a:xfrm>
            <a:off x="457200" y="2436812"/>
            <a:ext cx="7989887" cy="175418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53" name="Shape 553"/>
        <p:cNvGrpSpPr/>
        <p:nvPr/>
      </p:nvGrpSpPr>
      <p:grpSpPr>
        <a:xfrm>
          <a:off x="0" y="0"/>
          <a:ext cx="0" cy="0"/>
          <a:chOff x="0" y="0"/>
          <a:chExt cx="0" cy="0"/>
        </a:xfrm>
      </p:grpSpPr>
      <p:sp>
        <p:nvSpPr>
          <p:cNvPr id="554" name="Google Shape;554;p36"/>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555" name="Google Shape;555;p36"/>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556" name="Google Shape;556;p36"/>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557" name="Google Shape;557;p36"/>
          <p:cNvSpPr txBox="1"/>
          <p:nvPr/>
        </p:nvSpPr>
        <p:spPr>
          <a:xfrm>
            <a:off x="301625" y="381000"/>
            <a:ext cx="48402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19.15  </a:t>
            </a:r>
            <a:r>
              <a:rPr b="1" i="1" lang="en-US" sz="2000" u="none">
                <a:solidFill>
                  <a:srgbClr val="000000"/>
                </a:solidFill>
                <a:latin typeface="Times New Roman"/>
                <a:ea typeface="Times New Roman"/>
                <a:cs typeface="Times New Roman"/>
                <a:sym typeface="Times New Roman"/>
              </a:rPr>
              <a:t>Abbreviated IPv6 addresses</a:t>
            </a:r>
            <a:endParaRPr/>
          </a:p>
        </p:txBody>
      </p:sp>
      <p:cxnSp>
        <p:nvCxnSpPr>
          <p:cNvPr id="558" name="Google Shape;558;p36"/>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559" name="Google Shape;559;p36"/>
          <p:cNvPicPr preferRelativeResize="0"/>
          <p:nvPr/>
        </p:nvPicPr>
        <p:blipFill rotWithShape="1">
          <a:blip r:embed="rId3">
            <a:alphaModFix/>
          </a:blip>
          <a:srcRect b="0" l="0" r="0" t="0"/>
          <a:stretch/>
        </p:blipFill>
        <p:spPr>
          <a:xfrm>
            <a:off x="685800" y="1958975"/>
            <a:ext cx="7304087" cy="328771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65" name="Shape 565"/>
        <p:cNvGrpSpPr/>
        <p:nvPr/>
      </p:nvGrpSpPr>
      <p:grpSpPr>
        <a:xfrm>
          <a:off x="0" y="0"/>
          <a:ext cx="0" cy="0"/>
          <a:chOff x="0" y="0"/>
          <a:chExt cx="0" cy="0"/>
        </a:xfrm>
      </p:grpSpPr>
      <p:sp>
        <p:nvSpPr>
          <p:cNvPr id="566" name="Google Shape;566;p37"/>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67" name="Google Shape;567;p37"/>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68" name="Google Shape;568;p37"/>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69" name="Google Shape;569;p37"/>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0" name="Google Shape;570;p37"/>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1" name="Google Shape;571;p37"/>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2" name="Google Shape;572;p37"/>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3" name="Google Shape;573;p37"/>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574" name="Google Shape;574;p37"/>
          <p:cNvSpPr txBox="1"/>
          <p:nvPr/>
        </p:nvSpPr>
        <p:spPr>
          <a:xfrm>
            <a:off x="228600" y="914400"/>
            <a:ext cx="8686800" cy="5208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Expand the address 0:15::1:12:1213 to its original.</a:t>
            </a:r>
            <a:endParaRPr/>
          </a:p>
        </p:txBody>
      </p:sp>
      <p:sp>
        <p:nvSpPr>
          <p:cNvPr id="575" name="Google Shape;575;p37"/>
          <p:cNvSpPr txBox="1"/>
          <p:nvPr/>
        </p:nvSpPr>
        <p:spPr>
          <a:xfrm>
            <a:off x="1150937" y="0"/>
            <a:ext cx="26733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19.11</a:t>
            </a:r>
            <a:endParaRPr/>
          </a:p>
        </p:txBody>
      </p:sp>
      <p:sp>
        <p:nvSpPr>
          <p:cNvPr id="576" name="Google Shape;576;p37"/>
          <p:cNvSpPr txBox="1"/>
          <p:nvPr/>
        </p:nvSpPr>
        <p:spPr>
          <a:xfrm>
            <a:off x="152400" y="1752600"/>
            <a:ext cx="8686800" cy="22272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We first need to align the left side of the double colon to the left of the original pattern and the right side of the double colon to the right of the original pattern to find how many 0s we need to replace the double colon.</a:t>
            </a:r>
            <a:endParaRPr/>
          </a:p>
        </p:txBody>
      </p:sp>
      <p:pic>
        <p:nvPicPr>
          <p:cNvPr id="577" name="Google Shape;577;p37"/>
          <p:cNvPicPr preferRelativeResize="0"/>
          <p:nvPr/>
        </p:nvPicPr>
        <p:blipFill rotWithShape="1">
          <a:blip r:embed="rId3">
            <a:alphaModFix/>
          </a:blip>
          <a:srcRect b="0" l="0" r="0" t="0"/>
          <a:stretch/>
        </p:blipFill>
        <p:spPr>
          <a:xfrm>
            <a:off x="2001837" y="4152900"/>
            <a:ext cx="5138735" cy="647700"/>
          </a:xfrm>
          <a:prstGeom prst="rect">
            <a:avLst/>
          </a:prstGeom>
          <a:noFill/>
          <a:ln cap="sq" cmpd="sng" w="57225">
            <a:solidFill>
              <a:srgbClr val="3333CC"/>
            </a:solidFill>
            <a:prstDash val="solid"/>
            <a:miter lim="800000"/>
            <a:headEnd len="sm" w="sm" type="none"/>
            <a:tailEnd len="sm" w="sm" type="none"/>
          </a:ln>
        </p:spPr>
      </p:pic>
      <p:sp>
        <p:nvSpPr>
          <p:cNvPr id="578" name="Google Shape;578;p37"/>
          <p:cNvSpPr txBox="1"/>
          <p:nvPr/>
        </p:nvSpPr>
        <p:spPr>
          <a:xfrm>
            <a:off x="152400" y="5029200"/>
            <a:ext cx="8686800" cy="5208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This means that the original address is.</a:t>
            </a:r>
            <a:endParaRPr/>
          </a:p>
        </p:txBody>
      </p:sp>
      <p:pic>
        <p:nvPicPr>
          <p:cNvPr id="579" name="Google Shape;579;p37"/>
          <p:cNvPicPr preferRelativeResize="0"/>
          <p:nvPr/>
        </p:nvPicPr>
        <p:blipFill rotWithShape="1">
          <a:blip r:embed="rId4">
            <a:alphaModFix/>
          </a:blip>
          <a:srcRect b="0" l="0" r="0" t="0"/>
          <a:stretch/>
        </p:blipFill>
        <p:spPr>
          <a:xfrm>
            <a:off x="2020887" y="5799137"/>
            <a:ext cx="5102227" cy="296862"/>
          </a:xfrm>
          <a:prstGeom prst="rect">
            <a:avLst/>
          </a:prstGeom>
          <a:noFill/>
          <a:ln cap="sq" cmpd="sng" w="57225">
            <a:solidFill>
              <a:srgbClr val="3333CC"/>
            </a:solidFill>
            <a:prstDash val="solid"/>
            <a:miter lim="800000"/>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85" name="Shape 585"/>
        <p:cNvGrpSpPr/>
        <p:nvPr/>
      </p:nvGrpSpPr>
      <p:grpSpPr>
        <a:xfrm>
          <a:off x="0" y="0"/>
          <a:ext cx="0" cy="0"/>
          <a:chOff x="0" y="0"/>
          <a:chExt cx="0" cy="0"/>
        </a:xfrm>
      </p:grpSpPr>
      <p:sp>
        <p:nvSpPr>
          <p:cNvPr id="586" name="Google Shape;586;p38"/>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87" name="Google Shape;587;p38"/>
          <p:cNvSpPr txBox="1"/>
          <p:nvPr/>
        </p:nvSpPr>
        <p:spPr>
          <a:xfrm>
            <a:off x="622300" y="990600"/>
            <a:ext cx="50625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Table 19.5  </a:t>
            </a:r>
            <a:r>
              <a:rPr b="1" i="1" lang="en-US" sz="2000" u="none">
                <a:solidFill>
                  <a:srgbClr val="000000"/>
                </a:solidFill>
                <a:latin typeface="Times New Roman"/>
                <a:ea typeface="Times New Roman"/>
                <a:cs typeface="Times New Roman"/>
                <a:sym typeface="Times New Roman"/>
              </a:rPr>
              <a:t>Type prefixes for IPv6 addresses</a:t>
            </a:r>
            <a:endParaRPr/>
          </a:p>
        </p:txBody>
      </p:sp>
      <p:pic>
        <p:nvPicPr>
          <p:cNvPr id="588" name="Google Shape;588;p38"/>
          <p:cNvPicPr preferRelativeResize="0"/>
          <p:nvPr/>
        </p:nvPicPr>
        <p:blipFill rotWithShape="1">
          <a:blip r:embed="rId3">
            <a:alphaModFix/>
          </a:blip>
          <a:srcRect b="0" l="0" r="0" t="0"/>
          <a:stretch/>
        </p:blipFill>
        <p:spPr>
          <a:xfrm>
            <a:off x="481012" y="1447800"/>
            <a:ext cx="8053387" cy="38290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94" name="Shape 594"/>
        <p:cNvGrpSpPr/>
        <p:nvPr/>
      </p:nvGrpSpPr>
      <p:grpSpPr>
        <a:xfrm>
          <a:off x="0" y="0"/>
          <a:ext cx="0" cy="0"/>
          <a:chOff x="0" y="0"/>
          <a:chExt cx="0" cy="0"/>
        </a:xfrm>
      </p:grpSpPr>
      <p:sp>
        <p:nvSpPr>
          <p:cNvPr id="595" name="Google Shape;595;p39"/>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596" name="Google Shape;596;p39"/>
          <p:cNvSpPr txBox="1"/>
          <p:nvPr/>
        </p:nvSpPr>
        <p:spPr>
          <a:xfrm>
            <a:off x="617537" y="457200"/>
            <a:ext cx="63435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Table 19.5  </a:t>
            </a:r>
            <a:r>
              <a:rPr b="1" i="1" lang="en-US" sz="2000" u="none">
                <a:solidFill>
                  <a:srgbClr val="000000"/>
                </a:solidFill>
                <a:latin typeface="Times New Roman"/>
                <a:ea typeface="Times New Roman"/>
                <a:cs typeface="Times New Roman"/>
                <a:sym typeface="Times New Roman"/>
              </a:rPr>
              <a:t>Type prefixes for IPv6 addresses (continued)</a:t>
            </a:r>
            <a:endParaRPr/>
          </a:p>
        </p:txBody>
      </p:sp>
      <p:pic>
        <p:nvPicPr>
          <p:cNvPr id="597" name="Google Shape;597;p39"/>
          <p:cNvPicPr preferRelativeResize="0"/>
          <p:nvPr/>
        </p:nvPicPr>
        <p:blipFill rotWithShape="1">
          <a:blip r:embed="rId3">
            <a:alphaModFix/>
          </a:blip>
          <a:srcRect b="0" l="0" r="0" t="0"/>
          <a:stretch/>
        </p:blipFill>
        <p:spPr>
          <a:xfrm>
            <a:off x="508000" y="838200"/>
            <a:ext cx="8026400" cy="484346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03" name="Shape 603"/>
        <p:cNvGrpSpPr/>
        <p:nvPr/>
      </p:nvGrpSpPr>
      <p:grpSpPr>
        <a:xfrm>
          <a:off x="0" y="0"/>
          <a:ext cx="0" cy="0"/>
          <a:chOff x="0" y="0"/>
          <a:chExt cx="0" cy="0"/>
        </a:xfrm>
      </p:grpSpPr>
      <p:sp>
        <p:nvSpPr>
          <p:cNvPr id="604" name="Google Shape;604;p40"/>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605" name="Google Shape;605;p40"/>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606" name="Google Shape;606;p40"/>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607" name="Google Shape;607;p40"/>
          <p:cNvSpPr txBox="1"/>
          <p:nvPr/>
        </p:nvSpPr>
        <p:spPr>
          <a:xfrm>
            <a:off x="303212" y="381000"/>
            <a:ext cx="4957800" cy="7653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19.18    </a:t>
            </a:r>
            <a:r>
              <a:rPr b="1" i="1" lang="en-US" sz="2000" u="none">
                <a:solidFill>
                  <a:srgbClr val="000000"/>
                </a:solidFill>
                <a:latin typeface="Times New Roman"/>
                <a:ea typeface="Times New Roman"/>
                <a:cs typeface="Times New Roman"/>
                <a:sym typeface="Times New Roman"/>
              </a:rPr>
              <a:t>Reserved addresses in IPv6</a:t>
            </a:r>
            <a:endParaRPr/>
          </a:p>
          <a:p>
            <a:pPr indent="0" lvl="0" marL="0" marR="0" rtl="0" algn="l">
              <a:lnSpc>
                <a:spcPct val="100000"/>
              </a:lnSpc>
              <a:spcBef>
                <a:spcPts val="0"/>
              </a:spcBef>
              <a:spcAft>
                <a:spcPts val="0"/>
              </a:spcAft>
              <a:buNone/>
            </a:pPr>
            <a:r>
              <a:t/>
            </a:r>
            <a:endParaRPr b="1" i="1" sz="2000" u="none">
              <a:solidFill>
                <a:srgbClr val="000000"/>
              </a:solidFill>
              <a:latin typeface="Times New Roman"/>
              <a:ea typeface="Times New Roman"/>
              <a:cs typeface="Times New Roman"/>
              <a:sym typeface="Times New Roman"/>
            </a:endParaRPr>
          </a:p>
        </p:txBody>
      </p:sp>
      <p:cxnSp>
        <p:nvCxnSpPr>
          <p:cNvPr id="608" name="Google Shape;608;p40"/>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609" name="Google Shape;609;p40"/>
          <p:cNvPicPr preferRelativeResize="0"/>
          <p:nvPr/>
        </p:nvPicPr>
        <p:blipFill rotWithShape="1">
          <a:blip r:embed="rId3">
            <a:alphaModFix/>
          </a:blip>
          <a:srcRect b="0" l="0" r="0" t="0"/>
          <a:stretch/>
        </p:blipFill>
        <p:spPr>
          <a:xfrm>
            <a:off x="279400" y="1600200"/>
            <a:ext cx="8712200" cy="3622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615" name="Shape 615"/>
        <p:cNvGrpSpPr/>
        <p:nvPr/>
      </p:nvGrpSpPr>
      <p:grpSpPr>
        <a:xfrm>
          <a:off x="0" y="0"/>
          <a:ext cx="0" cy="0"/>
          <a:chOff x="0" y="0"/>
          <a:chExt cx="0" cy="0"/>
        </a:xfrm>
      </p:grpSpPr>
      <p:sp>
        <p:nvSpPr>
          <p:cNvPr id="616" name="Google Shape;616;p41"/>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617" name="Google Shape;617;p41"/>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618" name="Google Shape;618;p41"/>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619" name="Google Shape;619;p41"/>
          <p:cNvSpPr txBox="1"/>
          <p:nvPr/>
        </p:nvSpPr>
        <p:spPr>
          <a:xfrm>
            <a:off x="303212" y="381000"/>
            <a:ext cx="44529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19.19  </a:t>
            </a:r>
            <a:r>
              <a:rPr b="1" i="1" lang="en-US" sz="2000" u="none">
                <a:solidFill>
                  <a:srgbClr val="000000"/>
                </a:solidFill>
                <a:latin typeface="Times New Roman"/>
                <a:ea typeface="Times New Roman"/>
                <a:cs typeface="Times New Roman"/>
                <a:sym typeface="Times New Roman"/>
              </a:rPr>
              <a:t>Local addresses in IPv6</a:t>
            </a:r>
            <a:endParaRPr/>
          </a:p>
        </p:txBody>
      </p:sp>
      <p:cxnSp>
        <p:nvCxnSpPr>
          <p:cNvPr id="620" name="Google Shape;620;p41"/>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621" name="Google Shape;621;p41"/>
          <p:cNvPicPr preferRelativeResize="0"/>
          <p:nvPr/>
        </p:nvPicPr>
        <p:blipFill rotWithShape="1">
          <a:blip r:embed="rId3">
            <a:alphaModFix/>
          </a:blip>
          <a:srcRect b="0" l="0" r="0" t="0"/>
          <a:stretch/>
        </p:blipFill>
        <p:spPr>
          <a:xfrm>
            <a:off x="100012" y="2424112"/>
            <a:ext cx="8967786" cy="191928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1" name="Shape 91"/>
        <p:cNvGrpSpPr/>
        <p:nvPr/>
      </p:nvGrpSpPr>
      <p:grpSpPr>
        <a:xfrm>
          <a:off x="0" y="0"/>
          <a:ext cx="0" cy="0"/>
          <a:chOff x="0" y="0"/>
          <a:chExt cx="0" cy="0"/>
        </a:xfrm>
      </p:grpSpPr>
      <p:sp>
        <p:nvSpPr>
          <p:cNvPr id="92" name="Google Shape;92;p8"/>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93" name="Google Shape;93;p8"/>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4" name="Google Shape;94;p8"/>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5" name="Google Shape;95;p8"/>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6" name="Google Shape;96;p8"/>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7" name="Google Shape;97;p8"/>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8" name="Google Shape;98;p8"/>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99" name="Google Shape;99;p8"/>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100" name="Google Shape;100;p8"/>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101" name="Google Shape;101;p8"/>
          <p:cNvCxnSpPr/>
          <p:nvPr/>
        </p:nvCxnSpPr>
        <p:spPr>
          <a:xfrm>
            <a:off x="458787" y="38862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102" name="Google Shape;102;p8"/>
          <p:cNvSpPr txBox="1"/>
          <p:nvPr/>
        </p:nvSpPr>
        <p:spPr>
          <a:xfrm>
            <a:off x="495300" y="2759075"/>
            <a:ext cx="8077200" cy="10683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The IPv4 addresses are unique </a:t>
            </a:r>
            <a:br>
              <a:rPr b="1" i="0" lang="en-US" sz="3200" u="none">
                <a:solidFill>
                  <a:srgbClr val="000000"/>
                </a:solidFill>
                <a:latin typeface="Arial"/>
                <a:ea typeface="Arial"/>
                <a:cs typeface="Arial"/>
                <a:sym typeface="Arial"/>
              </a:rPr>
            </a:br>
            <a:r>
              <a:rPr b="1" i="0" lang="en-US" sz="3200" u="none">
                <a:solidFill>
                  <a:srgbClr val="000000"/>
                </a:solidFill>
                <a:latin typeface="Arial"/>
                <a:ea typeface="Arial"/>
                <a:cs typeface="Arial"/>
                <a:sym typeface="Arial"/>
              </a:rPr>
              <a:t>and universal.</a:t>
            </a:r>
            <a:endParaRPr/>
          </a:p>
        </p:txBody>
      </p:sp>
      <p:grpSp>
        <p:nvGrpSpPr>
          <p:cNvPr id="103" name="Google Shape;103;p8"/>
          <p:cNvGrpSpPr/>
          <p:nvPr/>
        </p:nvGrpSpPr>
        <p:grpSpPr>
          <a:xfrm>
            <a:off x="457200" y="1981200"/>
            <a:ext cx="1139825" cy="563562"/>
            <a:chOff x="457200" y="1981200"/>
            <a:chExt cx="1139825" cy="563562"/>
          </a:xfrm>
        </p:grpSpPr>
        <p:pic>
          <p:nvPicPr>
            <p:cNvPr id="104" name="Google Shape;104;p8"/>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105" name="Google Shape;105;p8"/>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1" name="Shape 111"/>
        <p:cNvGrpSpPr/>
        <p:nvPr/>
      </p:nvGrpSpPr>
      <p:grpSpPr>
        <a:xfrm>
          <a:off x="0" y="0"/>
          <a:ext cx="0" cy="0"/>
          <a:chOff x="0" y="0"/>
          <a:chExt cx="0" cy="0"/>
        </a:xfrm>
      </p:grpSpPr>
      <p:sp>
        <p:nvSpPr>
          <p:cNvPr id="112" name="Google Shape;112;p9"/>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13" name="Google Shape;113;p9"/>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4" name="Google Shape;114;p9"/>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5" name="Google Shape;115;p9"/>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6" name="Google Shape;116;p9"/>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7" name="Google Shape;117;p9"/>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8" name="Google Shape;118;p9"/>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9" name="Google Shape;119;p9"/>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120" name="Google Shape;120;p9"/>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121" name="Google Shape;121;p9"/>
          <p:cNvCxnSpPr/>
          <p:nvPr/>
        </p:nvCxnSpPr>
        <p:spPr>
          <a:xfrm>
            <a:off x="458787" y="38862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122" name="Google Shape;122;p9"/>
          <p:cNvSpPr txBox="1"/>
          <p:nvPr/>
        </p:nvSpPr>
        <p:spPr>
          <a:xfrm>
            <a:off x="495300" y="2759075"/>
            <a:ext cx="8077200" cy="10683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The address space of IPv4 is </a:t>
            </a:r>
            <a:br>
              <a:rPr b="1" i="0" lang="en-US" sz="3200" u="none">
                <a:solidFill>
                  <a:srgbClr val="000000"/>
                </a:solidFill>
                <a:latin typeface="Arial"/>
                <a:ea typeface="Arial"/>
                <a:cs typeface="Arial"/>
                <a:sym typeface="Arial"/>
              </a:rPr>
            </a:br>
            <a:r>
              <a:rPr b="1" i="0" lang="en-US" sz="3200" u="none">
                <a:solidFill>
                  <a:srgbClr val="000000"/>
                </a:solidFill>
                <a:latin typeface="Arial"/>
                <a:ea typeface="Arial"/>
                <a:cs typeface="Arial"/>
                <a:sym typeface="Arial"/>
              </a:rPr>
              <a:t>2</a:t>
            </a:r>
            <a:r>
              <a:rPr b="1" baseline="30000" i="0" lang="en-US" sz="3200" u="none">
                <a:solidFill>
                  <a:srgbClr val="000000"/>
                </a:solidFill>
                <a:latin typeface="Arial"/>
                <a:ea typeface="Arial"/>
                <a:cs typeface="Arial"/>
                <a:sym typeface="Arial"/>
              </a:rPr>
              <a:t>32</a:t>
            </a:r>
            <a:r>
              <a:rPr b="1" i="0" lang="en-US" sz="3200" u="none">
                <a:solidFill>
                  <a:srgbClr val="000000"/>
                </a:solidFill>
                <a:latin typeface="Arial"/>
                <a:ea typeface="Arial"/>
                <a:cs typeface="Arial"/>
                <a:sym typeface="Arial"/>
              </a:rPr>
              <a:t>  or  4,294,967,296.</a:t>
            </a:r>
            <a:endParaRPr/>
          </a:p>
        </p:txBody>
      </p:sp>
      <p:grpSp>
        <p:nvGrpSpPr>
          <p:cNvPr id="123" name="Google Shape;123;p9"/>
          <p:cNvGrpSpPr/>
          <p:nvPr/>
        </p:nvGrpSpPr>
        <p:grpSpPr>
          <a:xfrm>
            <a:off x="457200" y="1981200"/>
            <a:ext cx="1139825" cy="563562"/>
            <a:chOff x="457200" y="1981200"/>
            <a:chExt cx="1139825" cy="563562"/>
          </a:xfrm>
        </p:grpSpPr>
        <p:pic>
          <p:nvPicPr>
            <p:cNvPr id="124" name="Google Shape;124;p9"/>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125" name="Google Shape;125;p9"/>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1" name="Shape 131"/>
        <p:cNvGrpSpPr/>
        <p:nvPr/>
      </p:nvGrpSpPr>
      <p:grpSpPr>
        <a:xfrm>
          <a:off x="0" y="0"/>
          <a:ext cx="0" cy="0"/>
          <a:chOff x="0" y="0"/>
          <a:chExt cx="0" cy="0"/>
        </a:xfrm>
      </p:grpSpPr>
      <p:sp>
        <p:nvSpPr>
          <p:cNvPr id="132" name="Google Shape;132;p10"/>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cxnSp>
        <p:nvCxnSpPr>
          <p:cNvPr id="133" name="Google Shape;133;p10"/>
          <p:cNvCxnSpPr/>
          <p:nvPr/>
        </p:nvCxnSpPr>
        <p:spPr>
          <a:xfrm>
            <a:off x="152400" y="152400"/>
            <a:ext cx="8763000" cy="1500"/>
          </a:xfrm>
          <a:prstGeom prst="straightConnector1">
            <a:avLst/>
          </a:prstGeom>
          <a:noFill/>
          <a:ln cap="sq" cmpd="sng" w="76300">
            <a:solidFill>
              <a:srgbClr val="FF0000"/>
            </a:solidFill>
            <a:prstDash val="solid"/>
            <a:miter lim="800000"/>
            <a:headEnd len="med" w="med" type="none"/>
            <a:tailEnd len="med" w="med" type="none"/>
          </a:ln>
        </p:spPr>
      </p:cxnSp>
      <p:cxnSp>
        <p:nvCxnSpPr>
          <p:cNvPr id="134" name="Google Shape;134;p10"/>
          <p:cNvCxnSpPr/>
          <p:nvPr/>
        </p:nvCxnSpPr>
        <p:spPr>
          <a:xfrm>
            <a:off x="152400" y="990600"/>
            <a:ext cx="8763000" cy="1500"/>
          </a:xfrm>
          <a:prstGeom prst="straightConnector1">
            <a:avLst/>
          </a:prstGeom>
          <a:noFill/>
          <a:ln cap="sq" cmpd="sng" w="19075">
            <a:solidFill>
              <a:srgbClr val="FF0000"/>
            </a:solidFill>
            <a:prstDash val="solid"/>
            <a:miter lim="800000"/>
            <a:headEnd len="med" w="med" type="none"/>
            <a:tailEnd len="med" w="med" type="none"/>
          </a:ln>
        </p:spPr>
      </p:cxnSp>
      <p:sp>
        <p:nvSpPr>
          <p:cNvPr id="135" name="Google Shape;135;p10"/>
          <p:cNvSpPr txBox="1"/>
          <p:nvPr/>
        </p:nvSpPr>
        <p:spPr>
          <a:xfrm>
            <a:off x="-15875" y="381000"/>
            <a:ext cx="8615400" cy="4605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3333CC"/>
              </a:buClr>
              <a:buSzPts val="2400"/>
              <a:buFont typeface="Times New Roman"/>
              <a:buNone/>
            </a:pPr>
            <a:r>
              <a:rPr b="1" i="0" lang="en-US" sz="2400" u="none">
                <a:solidFill>
                  <a:srgbClr val="3333CC"/>
                </a:solidFill>
                <a:latin typeface="Times New Roman"/>
                <a:ea typeface="Times New Roman"/>
                <a:cs typeface="Times New Roman"/>
                <a:sym typeface="Times New Roman"/>
              </a:rPr>
              <a:t>Figure 19.1  </a:t>
            </a:r>
            <a:r>
              <a:rPr b="1" i="1" lang="en-US" sz="2000" u="none">
                <a:solidFill>
                  <a:srgbClr val="000000"/>
                </a:solidFill>
                <a:latin typeface="Times New Roman"/>
                <a:ea typeface="Times New Roman"/>
                <a:cs typeface="Times New Roman"/>
                <a:sym typeface="Times New Roman"/>
              </a:rPr>
              <a:t>Dotted-decimal notation and binary notation for an IPv4 address</a:t>
            </a:r>
            <a:endParaRPr/>
          </a:p>
        </p:txBody>
      </p:sp>
      <p:cxnSp>
        <p:nvCxnSpPr>
          <p:cNvPr id="136" name="Google Shape;136;p10"/>
          <p:cNvCxnSpPr/>
          <p:nvPr/>
        </p:nvCxnSpPr>
        <p:spPr>
          <a:xfrm>
            <a:off x="152400" y="6248400"/>
            <a:ext cx="8763000" cy="1500"/>
          </a:xfrm>
          <a:prstGeom prst="straightConnector1">
            <a:avLst/>
          </a:prstGeom>
          <a:noFill/>
          <a:ln cap="sq" cmpd="sng" w="76300">
            <a:solidFill>
              <a:srgbClr val="FF0000"/>
            </a:solidFill>
            <a:prstDash val="solid"/>
            <a:miter lim="800000"/>
            <a:headEnd len="med" w="med" type="none"/>
            <a:tailEnd len="med" w="med" type="none"/>
          </a:ln>
        </p:spPr>
      </p:cxnSp>
      <p:pic>
        <p:nvPicPr>
          <p:cNvPr id="137" name="Google Shape;137;p10"/>
          <p:cNvPicPr preferRelativeResize="0"/>
          <p:nvPr/>
        </p:nvPicPr>
        <p:blipFill rotWithShape="1">
          <a:blip r:embed="rId3">
            <a:alphaModFix/>
          </a:blip>
          <a:srcRect b="0" l="0" r="0" t="0"/>
          <a:stretch/>
        </p:blipFill>
        <p:spPr>
          <a:xfrm>
            <a:off x="746125" y="2533650"/>
            <a:ext cx="7650162" cy="17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3" name="Shape 143"/>
        <p:cNvGrpSpPr/>
        <p:nvPr/>
      </p:nvGrpSpPr>
      <p:grpSpPr>
        <a:xfrm>
          <a:off x="0" y="0"/>
          <a:ext cx="0" cy="0"/>
          <a:chOff x="0" y="0"/>
          <a:chExt cx="0" cy="0"/>
        </a:xfrm>
      </p:grpSpPr>
      <p:sp>
        <p:nvSpPr>
          <p:cNvPr id="144" name="Google Shape;144;p11"/>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45" name="Google Shape;145;p11"/>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6" name="Google Shape;146;p11"/>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7" name="Google Shape;147;p11"/>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8" name="Google Shape;148;p11"/>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9" name="Google Shape;149;p11"/>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0" name="Google Shape;150;p11"/>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51" name="Google Shape;151;p11"/>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cxnSp>
        <p:nvCxnSpPr>
          <p:cNvPr id="152" name="Google Shape;152;p11"/>
          <p:cNvCxnSpPr/>
          <p:nvPr/>
        </p:nvCxnSpPr>
        <p:spPr>
          <a:xfrm>
            <a:off x="457200" y="2667000"/>
            <a:ext cx="8153400" cy="1500"/>
          </a:xfrm>
          <a:prstGeom prst="straightConnector1">
            <a:avLst/>
          </a:prstGeom>
          <a:noFill/>
          <a:ln cap="sq" cmpd="sng" w="76300">
            <a:solidFill>
              <a:srgbClr val="009900"/>
            </a:solidFill>
            <a:prstDash val="solid"/>
            <a:miter lim="800000"/>
            <a:headEnd len="med" w="med" type="none"/>
            <a:tailEnd len="med" w="med" type="none"/>
          </a:ln>
        </p:spPr>
      </p:cxnSp>
      <p:cxnSp>
        <p:nvCxnSpPr>
          <p:cNvPr id="153" name="Google Shape;153;p11"/>
          <p:cNvCxnSpPr/>
          <p:nvPr/>
        </p:nvCxnSpPr>
        <p:spPr>
          <a:xfrm>
            <a:off x="458787" y="3962400"/>
            <a:ext cx="8153400" cy="1500"/>
          </a:xfrm>
          <a:prstGeom prst="straightConnector1">
            <a:avLst/>
          </a:prstGeom>
          <a:noFill/>
          <a:ln cap="sq" cmpd="sng" w="76300">
            <a:solidFill>
              <a:srgbClr val="009900"/>
            </a:solidFill>
            <a:prstDash val="solid"/>
            <a:miter lim="800000"/>
            <a:headEnd len="med" w="med" type="none"/>
            <a:tailEnd len="med" w="med" type="none"/>
          </a:ln>
        </p:spPr>
      </p:cxnSp>
      <p:sp>
        <p:nvSpPr>
          <p:cNvPr id="154" name="Google Shape;154;p11"/>
          <p:cNvSpPr txBox="1"/>
          <p:nvPr/>
        </p:nvSpPr>
        <p:spPr>
          <a:xfrm>
            <a:off x="495300" y="2759075"/>
            <a:ext cx="8077200" cy="1068300"/>
          </a:xfrm>
          <a:prstGeom prst="rect">
            <a:avLst/>
          </a:prstGeom>
          <a:solidFill>
            <a:srgbClr val="99FF33"/>
          </a:solidFill>
          <a:ln>
            <a:noFill/>
          </a:ln>
        </p:spPr>
        <p:txBody>
          <a:bodyPr anchorCtr="0" anchor="t" bIns="46800" lIns="90000" spcFirstLastPara="1" rIns="90000" wrap="square" tIns="468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a:solidFill>
                  <a:srgbClr val="000000"/>
                </a:solidFill>
                <a:latin typeface="Arial"/>
                <a:ea typeface="Arial"/>
                <a:cs typeface="Arial"/>
                <a:sym typeface="Arial"/>
              </a:rPr>
              <a:t>Numbering systems are reviewed in Appendix B.</a:t>
            </a:r>
            <a:endParaRPr/>
          </a:p>
        </p:txBody>
      </p:sp>
      <p:grpSp>
        <p:nvGrpSpPr>
          <p:cNvPr id="155" name="Google Shape;155;p11"/>
          <p:cNvGrpSpPr/>
          <p:nvPr/>
        </p:nvGrpSpPr>
        <p:grpSpPr>
          <a:xfrm>
            <a:off x="457200" y="1981200"/>
            <a:ext cx="1139825" cy="563562"/>
            <a:chOff x="457200" y="1981200"/>
            <a:chExt cx="1139825" cy="563562"/>
          </a:xfrm>
        </p:grpSpPr>
        <p:pic>
          <p:nvPicPr>
            <p:cNvPr id="156" name="Google Shape;156;p11"/>
            <p:cNvPicPr preferRelativeResize="0"/>
            <p:nvPr/>
          </p:nvPicPr>
          <p:blipFill rotWithShape="1">
            <a:blip r:embed="rId3">
              <a:alphaModFix/>
            </a:blip>
            <a:srcRect b="0" l="0" r="0" t="0"/>
            <a:stretch/>
          </p:blipFill>
          <p:spPr>
            <a:xfrm>
              <a:off x="457200" y="1981200"/>
              <a:ext cx="1139825" cy="563562"/>
            </a:xfrm>
            <a:prstGeom prst="rect">
              <a:avLst/>
            </a:prstGeom>
            <a:noFill/>
            <a:ln>
              <a:noFill/>
            </a:ln>
          </p:spPr>
        </p:pic>
        <p:sp>
          <p:nvSpPr>
            <p:cNvPr id="157" name="Google Shape;157;p11"/>
            <p:cNvSpPr txBox="1"/>
            <p:nvPr/>
          </p:nvSpPr>
          <p:spPr>
            <a:xfrm>
              <a:off x="592137" y="1981200"/>
              <a:ext cx="870000" cy="5190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Note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3" name="Shape 163"/>
        <p:cNvGrpSpPr/>
        <p:nvPr/>
      </p:nvGrpSpPr>
      <p:grpSpPr>
        <a:xfrm>
          <a:off x="0" y="0"/>
          <a:ext cx="0" cy="0"/>
          <a:chOff x="0" y="0"/>
          <a:chExt cx="0" cy="0"/>
        </a:xfrm>
      </p:grpSpPr>
      <p:sp>
        <p:nvSpPr>
          <p:cNvPr id="164" name="Google Shape;164;p12"/>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65" name="Google Shape;165;p12"/>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6" name="Google Shape;166;p12"/>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7" name="Google Shape;167;p12"/>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8" name="Google Shape;168;p12"/>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9" name="Google Shape;169;p12"/>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0" name="Google Shape;170;p12"/>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1" name="Google Shape;171;p12"/>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72" name="Google Shape;172;p12"/>
          <p:cNvSpPr txBox="1"/>
          <p:nvPr/>
        </p:nvSpPr>
        <p:spPr>
          <a:xfrm>
            <a:off x="228600" y="1143000"/>
            <a:ext cx="8686800" cy="9477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Change the following IPv4 addresses from binary notation to dotted-decimal notation.</a:t>
            </a:r>
            <a:endParaRPr/>
          </a:p>
        </p:txBody>
      </p:sp>
      <p:sp>
        <p:nvSpPr>
          <p:cNvPr id="173" name="Google Shape;173;p12"/>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19.1</a:t>
            </a:r>
            <a:endParaRPr/>
          </a:p>
        </p:txBody>
      </p:sp>
      <p:pic>
        <p:nvPicPr>
          <p:cNvPr id="174" name="Google Shape;174;p12"/>
          <p:cNvPicPr preferRelativeResize="0"/>
          <p:nvPr/>
        </p:nvPicPr>
        <p:blipFill rotWithShape="1">
          <a:blip r:embed="rId3">
            <a:alphaModFix/>
          </a:blip>
          <a:srcRect b="0" l="0" r="0" t="0"/>
          <a:stretch/>
        </p:blipFill>
        <p:spPr>
          <a:xfrm>
            <a:off x="152400" y="2362200"/>
            <a:ext cx="7715250" cy="977900"/>
          </a:xfrm>
          <a:prstGeom prst="rect">
            <a:avLst/>
          </a:prstGeom>
          <a:noFill/>
          <a:ln>
            <a:noFill/>
          </a:ln>
        </p:spPr>
      </p:pic>
      <p:sp>
        <p:nvSpPr>
          <p:cNvPr id="175" name="Google Shape;175;p12"/>
          <p:cNvSpPr txBox="1"/>
          <p:nvPr/>
        </p:nvSpPr>
        <p:spPr>
          <a:xfrm>
            <a:off x="228600" y="3581400"/>
            <a:ext cx="8686800" cy="18003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We replace each group of 8 bits with its equivalent decimal number (see Appendix B) and add dots for separation.</a:t>
            </a:r>
            <a:endParaRPr/>
          </a:p>
        </p:txBody>
      </p:sp>
      <p:pic>
        <p:nvPicPr>
          <p:cNvPr id="176" name="Google Shape;176;p12"/>
          <p:cNvPicPr preferRelativeResize="0"/>
          <p:nvPr/>
        </p:nvPicPr>
        <p:blipFill rotWithShape="1">
          <a:blip r:embed="rId4">
            <a:alphaModFix/>
          </a:blip>
          <a:srcRect b="0" l="0" r="0" t="0"/>
          <a:stretch/>
        </p:blipFill>
        <p:spPr>
          <a:xfrm>
            <a:off x="304800" y="5486400"/>
            <a:ext cx="3071813"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82" name="Shape 182"/>
        <p:cNvGrpSpPr/>
        <p:nvPr/>
      </p:nvGrpSpPr>
      <p:grpSpPr>
        <a:xfrm>
          <a:off x="0" y="0"/>
          <a:ext cx="0" cy="0"/>
          <a:chOff x="0" y="0"/>
          <a:chExt cx="0" cy="0"/>
        </a:xfrm>
      </p:grpSpPr>
      <p:sp>
        <p:nvSpPr>
          <p:cNvPr id="183" name="Google Shape;183;p13"/>
          <p:cNvSpPr txBox="1"/>
          <p:nvPr>
            <p:ph idx="12" type="sldNum"/>
          </p:nvPr>
        </p:nvSpPr>
        <p:spPr>
          <a:xfrm>
            <a:off x="-76200" y="6400800"/>
            <a:ext cx="1901700" cy="453900"/>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fld id="{00000000-1234-1234-1234-123412341234}" type="slidenum">
              <a:rPr b="0" i="0" lang="en-US" sz="2400" u="none">
                <a:solidFill>
                  <a:srgbClr val="000000"/>
                </a:solidFill>
                <a:latin typeface="Times New Roman"/>
                <a:ea typeface="Times New Roman"/>
                <a:cs typeface="Times New Roman"/>
                <a:sym typeface="Times New Roman"/>
              </a:rPr>
              <a:t>‹#›</a:t>
            </a:fld>
            <a:endParaRPr/>
          </a:p>
        </p:txBody>
      </p:sp>
      <p:sp>
        <p:nvSpPr>
          <p:cNvPr id="184" name="Google Shape;184;p13"/>
          <p:cNvSpPr/>
          <p:nvPr/>
        </p:nvSpPr>
        <p:spPr>
          <a:xfrm>
            <a:off x="366712" y="107950"/>
            <a:ext cx="438300" cy="474600"/>
          </a:xfrm>
          <a:prstGeom prst="rect">
            <a:avLst/>
          </a:prstGeom>
          <a:solidFill>
            <a:srgbClr val="FFCF0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5" name="Google Shape;185;p13"/>
          <p:cNvSpPr/>
          <p:nvPr/>
        </p:nvSpPr>
        <p:spPr>
          <a:xfrm>
            <a:off x="749300" y="107950"/>
            <a:ext cx="328500" cy="474600"/>
          </a:xfrm>
          <a:prstGeom prst="rect">
            <a:avLst/>
          </a:prstGeom>
          <a:gradFill>
            <a:gsLst>
              <a:gs pos="0">
                <a:srgbClr val="FFFFFF"/>
              </a:gs>
              <a:gs pos="100000">
                <a:srgbClr val="FFCF01"/>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6" name="Google Shape;186;p13"/>
          <p:cNvSpPr/>
          <p:nvPr/>
        </p:nvSpPr>
        <p:spPr>
          <a:xfrm>
            <a:off x="490537" y="530225"/>
            <a:ext cx="422400" cy="474600"/>
          </a:xfrm>
          <a:prstGeom prst="rect">
            <a:avLst/>
          </a:prstGeom>
          <a:solidFill>
            <a:srgbClr val="3333C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7" name="Google Shape;187;p13"/>
          <p:cNvSpPr/>
          <p:nvPr/>
        </p:nvSpPr>
        <p:spPr>
          <a:xfrm>
            <a:off x="860425" y="530225"/>
            <a:ext cx="368400" cy="474600"/>
          </a:xfrm>
          <a:prstGeom prst="rect">
            <a:avLst/>
          </a:prstGeom>
          <a:gradFill>
            <a:gsLst>
              <a:gs pos="0">
                <a:srgbClr val="FFFFFF"/>
              </a:gs>
              <a:gs pos="100000">
                <a:srgbClr val="3333C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8" name="Google Shape;188;p13"/>
          <p:cNvSpPr/>
          <p:nvPr/>
        </p:nvSpPr>
        <p:spPr>
          <a:xfrm>
            <a:off x="76200" y="457200"/>
            <a:ext cx="560400" cy="422400"/>
          </a:xfrm>
          <a:prstGeom prst="rect">
            <a:avLst/>
          </a:prstGeom>
          <a:gradFill>
            <a:gsLst>
              <a:gs pos="0">
                <a:srgbClr val="FF0000"/>
              </a:gs>
              <a:gs pos="100000">
                <a:srgbClr val="FFFFFF"/>
              </a:gs>
            </a:gsLst>
            <a:lin ang="8100019"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9" name="Google Shape;189;p13"/>
          <p:cNvSpPr/>
          <p:nvPr/>
        </p:nvSpPr>
        <p:spPr>
          <a:xfrm>
            <a:off x="711200" y="0"/>
            <a:ext cx="31800" cy="1052400"/>
          </a:xfrm>
          <a:prstGeom prst="rect">
            <a:avLst/>
          </a:prstGeom>
          <a:solidFill>
            <a:srgbClr val="1C1C1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0" name="Google Shape;190;p13"/>
          <p:cNvSpPr/>
          <p:nvPr/>
        </p:nvSpPr>
        <p:spPr>
          <a:xfrm>
            <a:off x="442912" y="533400"/>
            <a:ext cx="8226300" cy="31800"/>
          </a:xfrm>
          <a:prstGeom prst="rect">
            <a:avLst/>
          </a:prstGeom>
          <a:gradFill>
            <a:gsLst>
              <a:gs pos="0">
                <a:srgbClr val="FFFFFF"/>
              </a:gs>
              <a:gs pos="100000">
                <a:srgbClr val="1C1C1C"/>
              </a:gs>
            </a:gsLst>
            <a:lin ang="10800025"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91" name="Google Shape;191;p13"/>
          <p:cNvSpPr txBox="1"/>
          <p:nvPr/>
        </p:nvSpPr>
        <p:spPr>
          <a:xfrm>
            <a:off x="228600" y="1143000"/>
            <a:ext cx="8686800" cy="9477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Change the following IPv4 addresses from dotted-decimal notation to binary notation.</a:t>
            </a:r>
            <a:endParaRPr/>
          </a:p>
        </p:txBody>
      </p:sp>
      <p:sp>
        <p:nvSpPr>
          <p:cNvPr id="192" name="Google Shape;192;p13"/>
          <p:cNvSpPr txBox="1"/>
          <p:nvPr/>
        </p:nvSpPr>
        <p:spPr>
          <a:xfrm>
            <a:off x="1139825" y="0"/>
            <a:ext cx="2492400" cy="581100"/>
          </a:xfrm>
          <a:prstGeom prst="rect">
            <a:avLst/>
          </a:prstGeom>
          <a:noFill/>
          <a:ln>
            <a:noFill/>
          </a:ln>
        </p:spPr>
        <p:txBody>
          <a:bodyPr anchorCtr="0" anchor="t" bIns="46800" lIns="90000" spcFirstLastPara="1" rIns="90000" wrap="square" tIns="46800">
            <a:spAutoFit/>
          </a:bodyPr>
          <a:lstStyle/>
          <a:p>
            <a:pPr indent="0" lvl="0" marL="0" marR="0" rtl="0" algn="l">
              <a:lnSpc>
                <a:spcPct val="100000"/>
              </a:lnSpc>
              <a:spcBef>
                <a:spcPts val="0"/>
              </a:spcBef>
              <a:spcAft>
                <a:spcPts val="0"/>
              </a:spcAft>
              <a:buClr>
                <a:srgbClr val="FF0000"/>
              </a:buClr>
              <a:buSzPts val="3200"/>
              <a:buFont typeface="Times New Roman"/>
              <a:buNone/>
            </a:pPr>
            <a:r>
              <a:rPr b="1" i="1" lang="en-US" sz="3200" u="none">
                <a:solidFill>
                  <a:srgbClr val="FF0000"/>
                </a:solidFill>
                <a:latin typeface="Times New Roman"/>
                <a:ea typeface="Times New Roman"/>
                <a:cs typeface="Times New Roman"/>
                <a:sym typeface="Times New Roman"/>
              </a:rPr>
              <a:t>Example 19.2</a:t>
            </a:r>
            <a:endParaRPr/>
          </a:p>
        </p:txBody>
      </p:sp>
      <p:pic>
        <p:nvPicPr>
          <p:cNvPr id="193" name="Google Shape;193;p13"/>
          <p:cNvPicPr preferRelativeResize="0"/>
          <p:nvPr/>
        </p:nvPicPr>
        <p:blipFill rotWithShape="1">
          <a:blip r:embed="rId3">
            <a:alphaModFix/>
          </a:blip>
          <a:srcRect b="0" l="0" r="0" t="0"/>
          <a:stretch/>
        </p:blipFill>
        <p:spPr>
          <a:xfrm>
            <a:off x="228600" y="2209800"/>
            <a:ext cx="2870200" cy="876300"/>
          </a:xfrm>
          <a:prstGeom prst="rect">
            <a:avLst/>
          </a:prstGeom>
          <a:noFill/>
          <a:ln>
            <a:noFill/>
          </a:ln>
        </p:spPr>
      </p:pic>
      <p:sp>
        <p:nvSpPr>
          <p:cNvPr id="194" name="Google Shape;194;p13"/>
          <p:cNvSpPr txBox="1"/>
          <p:nvPr/>
        </p:nvSpPr>
        <p:spPr>
          <a:xfrm>
            <a:off x="228600" y="3276600"/>
            <a:ext cx="8686800" cy="1373100"/>
          </a:xfrm>
          <a:prstGeom prst="rect">
            <a:avLst/>
          </a:prstGeom>
          <a:solidFill>
            <a:srgbClr val="FFFFFF"/>
          </a:solidFill>
          <a:ln>
            <a:noFill/>
          </a:ln>
        </p:spPr>
        <p:txBody>
          <a:bodyPr anchorCtr="0" anchor="t" bIns="46800" lIns="90000" spcFirstLastPara="1" rIns="90000" wrap="square" tIns="46800">
            <a:spAutoFit/>
          </a:bodyPr>
          <a:lstStyle/>
          <a:p>
            <a:pPr indent="0" lvl="0" marL="0" marR="0" rtl="0" algn="just">
              <a:lnSpc>
                <a:spcPct val="100000"/>
              </a:lnSpc>
              <a:spcBef>
                <a:spcPts val="0"/>
              </a:spcBef>
              <a:spcAft>
                <a:spcPts val="0"/>
              </a:spcAft>
              <a:buClr>
                <a:srgbClr val="FF0000"/>
              </a:buClr>
              <a:buSzPts val="2800"/>
              <a:buFont typeface="Times New Roman"/>
              <a:buNone/>
            </a:pPr>
            <a:r>
              <a:rPr b="1" i="1" lang="en-US" sz="2800" u="none">
                <a:solidFill>
                  <a:srgbClr val="FF0000"/>
                </a:solidFill>
                <a:latin typeface="Times New Roman"/>
                <a:ea typeface="Times New Roman"/>
                <a:cs typeface="Times New Roman"/>
                <a:sym typeface="Times New Roman"/>
              </a:rPr>
              <a:t>Solution</a:t>
            </a:r>
            <a:endParaRPr/>
          </a:p>
          <a:p>
            <a:pPr indent="0" lvl="0" marL="0" marR="0" rtl="0" algn="just">
              <a:lnSpc>
                <a:spcPct val="100000"/>
              </a:lnSpc>
              <a:spcBef>
                <a:spcPts val="0"/>
              </a:spcBef>
              <a:spcAft>
                <a:spcPts val="0"/>
              </a:spcAft>
              <a:buClr>
                <a:srgbClr val="000000"/>
              </a:buClr>
              <a:buSzPts val="2800"/>
              <a:buFont typeface="Times New Roman"/>
              <a:buNone/>
            </a:pPr>
            <a:r>
              <a:rPr b="1" i="1" lang="en-US" sz="2800" u="none">
                <a:solidFill>
                  <a:srgbClr val="000000"/>
                </a:solidFill>
                <a:latin typeface="Times New Roman"/>
                <a:ea typeface="Times New Roman"/>
                <a:cs typeface="Times New Roman"/>
                <a:sym typeface="Times New Roman"/>
              </a:rPr>
              <a:t>We replace each decimal number with its binary equivalent (see Appendix B).</a:t>
            </a:r>
            <a:endParaRPr/>
          </a:p>
        </p:txBody>
      </p:sp>
      <p:pic>
        <p:nvPicPr>
          <p:cNvPr id="195" name="Google Shape;195;p13"/>
          <p:cNvPicPr preferRelativeResize="0"/>
          <p:nvPr/>
        </p:nvPicPr>
        <p:blipFill rotWithShape="1">
          <a:blip r:embed="rId4">
            <a:alphaModFix/>
          </a:blip>
          <a:srcRect b="0" l="0" r="0" t="0"/>
          <a:stretch/>
        </p:blipFill>
        <p:spPr>
          <a:xfrm>
            <a:off x="342900" y="4821237"/>
            <a:ext cx="7277100" cy="10461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