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53749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667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771126" y="3290233"/>
            <a:ext cx="10427137" cy="1938992"/>
          </a:xfrm>
          <a:prstGeom prst="rect">
            <a:avLst/>
          </a:prstGeom>
          <a:noFill/>
        </p:spPr>
        <p:txBody>
          <a:bodyPr wrap="square" rtlCol="0">
            <a:spAutoFit/>
          </a:bodyPr>
          <a:lstStyle/>
          <a:p>
            <a:r>
              <a:rPr lang="en-US" sz="2400" dirty="0"/>
              <a:t>STUDENT NAME:</a:t>
            </a:r>
            <a:r>
              <a:rPr lang="en-US" altLang="en-IN" sz="2400" dirty="0"/>
              <a:t> </a:t>
            </a:r>
            <a:r>
              <a:rPr lang="en-US" altLang="en-IN" sz="2400" smtClean="0"/>
              <a:t>Priyadharshini.A</a:t>
            </a:r>
            <a:endParaRPr lang="en-US" sz="2400" dirty="0"/>
          </a:p>
          <a:p>
            <a:r>
              <a:rPr lang="en-US" sz="2400" dirty="0"/>
              <a:t>REGISTER NO</a:t>
            </a:r>
            <a:r>
              <a:rPr lang="en-US" altLang="en-IN" sz="2400" dirty="0"/>
              <a:t> : </a:t>
            </a:r>
            <a:r>
              <a:rPr lang="en-US" altLang="en-IN" sz="2400" dirty="0" smtClean="0"/>
              <a:t>122200096</a:t>
            </a:r>
            <a:endParaRPr lang="zh-CN" altLang="en-US" dirty="0"/>
          </a:p>
          <a:p>
            <a:r>
              <a:rPr lang="en-US" sz="2400" dirty="0"/>
              <a:t>DEPARTMENT: </a:t>
            </a:r>
            <a:r>
              <a:rPr lang="en-US" altLang="en-IN" sz="2400" dirty="0"/>
              <a:t>B.COM (CS) IIIYR</a:t>
            </a:r>
            <a:endParaRPr lang="zh-CN" altLang="en-US" dirty="0"/>
          </a:p>
          <a:p>
            <a:r>
              <a:rPr lang="en-US" sz="2400" dirty="0"/>
              <a:t>COLLEG</a:t>
            </a:r>
            <a:r>
              <a:rPr lang="en-US" altLang="en-IN" sz="2400" dirty="0"/>
              <a:t> : PACHAIYAPPAS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048680"/>
          <p:cNvSpPr txBox="1"/>
          <p:nvPr/>
        </p:nvSpPr>
        <p:spPr>
          <a:xfrm>
            <a:off x="936004" y="1871378"/>
            <a:ext cx="6915934" cy="4269739"/>
          </a:xfrm>
          <a:prstGeom prst="rect">
            <a:avLst/>
          </a:prstGeom>
        </p:spPr>
        <p:txBody>
          <a:bodyPr wrap="square" rtlCol="0">
            <a:spAutoFit/>
          </a:bodyPr>
          <a:lstStyle/>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1713779" y="1698023"/>
            <a:ext cx="8207440" cy="45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1325975" y="1318259"/>
            <a:ext cx="7409397" cy="3952240"/>
          </a:xfrm>
          <a:prstGeom prst="rect">
            <a:avLst/>
          </a:prstGeom>
        </p:spPr>
        <p:txBody>
          <a:bodyPr wrap="square" rtlCol="0">
            <a:spAutoFit/>
          </a:bodyPr>
          <a:lstStyle/>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834071" y="1695449"/>
            <a:ext cx="7172833" cy="4358640"/>
          </a:xfrm>
          <a:prstGeom prst="rect">
            <a:avLst/>
          </a:prstGeom>
        </p:spPr>
        <p:txBody>
          <a:bodyPr wrap="square" rtlCol="0">
            <a:spAutoFit/>
          </a:bodyPr>
          <a:lstStyle/>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2097162"/>
          <p:cNvPicPr>
            <a:picLocks/>
          </p:cNvPicPr>
          <p:nvPr/>
        </p:nvPicPr>
        <p:blipFill>
          <a:blip r:embed="rId3"/>
          <a:stretch>
            <a:fillRect/>
          </a:stretch>
        </p:blipFill>
        <p:spPr>
          <a:xfrm>
            <a:off x="8456342" y="891793"/>
            <a:ext cx="2160237" cy="2633007"/>
          </a:xfrm>
          <a:prstGeom prst="rect">
            <a:avLst/>
          </a:prstGeom>
        </p:spPr>
      </p:pic>
      <p:sp>
        <p:nvSpPr>
          <p:cNvPr id="1048661" name="TextBox 1048660"/>
          <p:cNvSpPr txBox="1"/>
          <p:nvPr/>
        </p:nvSpPr>
        <p:spPr>
          <a:xfrm>
            <a:off x="706539" y="2019299"/>
            <a:ext cx="7108255" cy="3825240"/>
          </a:xfrm>
          <a:prstGeom prst="rect">
            <a:avLst/>
          </a:prstGeom>
        </p:spPr>
        <p:txBody>
          <a:bodyPr wrap="square" rtlCol="0">
            <a:spAutoFit/>
          </a:bodyPr>
          <a:lstStyle/>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1048666"/>
          <p:cNvSpPr txBox="1"/>
          <p:nvPr/>
        </p:nvSpPr>
        <p:spPr>
          <a:xfrm>
            <a:off x="3188740" y="1857375"/>
            <a:ext cx="5920797" cy="3952240"/>
          </a:xfrm>
          <a:prstGeom prst="rect">
            <a:avLst/>
          </a:prstGeom>
        </p:spPr>
        <p:txBody>
          <a:bodyPr wrap="square" rtlCol="0">
            <a:spAutoFit/>
          </a:bodyPr>
          <a:lstStyle/>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1048668"/>
          <p:cNvSpPr txBox="1"/>
          <p:nvPr/>
        </p:nvSpPr>
        <p:spPr>
          <a:xfrm>
            <a:off x="755331" y="1661157"/>
            <a:ext cx="8201417" cy="4714239"/>
          </a:xfrm>
          <a:prstGeom prst="rect">
            <a:avLst/>
          </a:prstGeom>
        </p:spPr>
        <p:txBody>
          <a:bodyPr wrap="square" rtlCol="0">
            <a:spAutoFit/>
          </a:bodyPr>
          <a:lstStyle/>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lstStyle/>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439</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cp:revision>
  <dcterms:created xsi:type="dcterms:W3CDTF">2024-03-26T21:07:22Z</dcterms:created>
  <dcterms:modified xsi:type="dcterms:W3CDTF">2024-08-31T16:11:02Z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0ab777f082384e2c8a3c1b57fdeaf334</vt:lpwstr>
  </property>
</Properties>
</file>