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1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8B89E-46FB-4A2F-9CD8-08E84B9DC3A5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05FEB-47EA-4CF3-8C9D-9777A942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05FEB-47EA-4CF3-8C9D-9777A9422D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6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0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6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1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2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6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44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856A-7165-4541-B7EC-120C7EFE8923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5BC3-F973-4E7F-A76D-8414286A68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qiblafinder.withgoogle.com/intl/ru/desktop/finder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Namaz_Time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 Яндекс Лицею</a:t>
            </a:r>
            <a:r>
              <a:rPr lang="en-US" dirty="0"/>
              <a:t>(WEB)</a:t>
            </a:r>
          </a:p>
          <a:p>
            <a:r>
              <a:rPr lang="ru-RU" dirty="0" err="1"/>
              <a:t>Ярметов</a:t>
            </a:r>
            <a:r>
              <a:rPr lang="ru-RU" dirty="0"/>
              <a:t> Руслан Шамильевич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4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Добавления </a:t>
            </a:r>
            <a:r>
              <a:rPr lang="ru-RU" dirty="0" err="1"/>
              <a:t>геокодера</a:t>
            </a:r>
            <a:endParaRPr lang="ru-RU" dirty="0"/>
          </a:p>
          <a:p>
            <a:r>
              <a:rPr lang="ru-RU" dirty="0"/>
              <a:t>Добавление новых функций по типу покупать билеты на Хадж</a:t>
            </a:r>
          </a:p>
          <a:p>
            <a:r>
              <a:rPr lang="ru-RU" dirty="0"/>
              <a:t>Добавление платежной системы для  благотворительности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41278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показывающий время намаза по все	й России. Очень компактен, прост и удобен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33443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Telebot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Datetime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62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85EC62-0844-282B-7F01-B9FF69A11F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0" t="-33" r="8259" b="33"/>
          <a:stretch/>
        </p:blipFill>
        <p:spPr>
          <a:xfrm>
            <a:off x="8309113" y="987425"/>
            <a:ext cx="3046274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 получении команды старт бот любезно встречает своего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36322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интерфейс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Пользователя уже приветствуют лично и предлагают несколько опций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60CE6-8823-55BB-3551-D19B02C787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1" t="-33" r="328" b="33"/>
          <a:stretch/>
        </p:blipFill>
        <p:spPr>
          <a:xfrm>
            <a:off x="5764694" y="1086816"/>
            <a:ext cx="4830417" cy="4873625"/>
          </a:xfrm>
        </p:spPr>
      </p:pic>
    </p:spTree>
    <p:extLst>
      <p:ext uri="{BB962C8B-B14F-4D97-AF65-F5344CB8AC3E}">
        <p14:creationId xmlns:p14="http://schemas.microsoft.com/office/powerpoint/2010/main" val="23595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намаза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EF9011-5116-0433-377F-FA66D214B4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6" r="14381"/>
          <a:stretch/>
        </p:blipFill>
        <p:spPr>
          <a:xfrm>
            <a:off x="4095784" y="1749468"/>
            <a:ext cx="3622745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Предлагает выбрать из списка либо указать сам город либо написать с помощью клавиатуры 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46073" y="35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60022" y="35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8A2261-9229-8229-5CDC-355803519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9" t="42099" r="854" b="6882"/>
          <a:stretch/>
        </p:blipFill>
        <p:spPr>
          <a:xfrm>
            <a:off x="5096916" y="0"/>
            <a:ext cx="6516757" cy="34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Рассположение</a:t>
            </a:r>
            <a:r>
              <a:rPr lang="ru-RU" dirty="0"/>
              <a:t> Киблы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Бот перенаправляет вас на сайт </a:t>
            </a:r>
            <a:r>
              <a:rPr lang="en-US" dirty="0">
                <a:hlinkClick r:id="rId2"/>
              </a:rPr>
              <a:t>https://qiblafinder.withgoogle.com/intl/ru/desktop/finder</a:t>
            </a:r>
            <a:r>
              <a:rPr lang="en-US" dirty="0"/>
              <a:t>,</a:t>
            </a:r>
            <a:r>
              <a:rPr lang="ru-RU" dirty="0"/>
              <a:t> где в дальнейшем вы определите </a:t>
            </a:r>
            <a:r>
              <a:rPr lang="ru-RU" dirty="0" err="1"/>
              <a:t>рассположение</a:t>
            </a:r>
            <a:r>
              <a:rPr lang="ru-RU" dirty="0"/>
              <a:t> Киблы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57C48-18BF-E423-11BC-38F8E755A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/>
          <a:stretch/>
        </p:blipFill>
        <p:spPr>
          <a:xfrm>
            <a:off x="5245825" y="1600199"/>
            <a:ext cx="6645657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Научиться совершать намаз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86645A-57D2-937B-692E-AFC8F28B14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2" t="-163" r="99" b="163"/>
          <a:stretch/>
        </p:blipFill>
        <p:spPr>
          <a:xfrm>
            <a:off x="5947886" y="1088485"/>
            <a:ext cx="4740965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Бот отправляет вам видео в формате </a:t>
            </a:r>
            <a:r>
              <a:rPr lang="en-US" dirty="0"/>
              <a:t>mp4,</a:t>
            </a:r>
            <a:r>
              <a:rPr lang="ru-RU" dirty="0"/>
              <a:t> которое поможет вам научится совершать намаз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5207" y="565265"/>
            <a:ext cx="33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4665" y="56526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1578" y="38986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687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Хост был реализован на сайте </a:t>
            </a:r>
            <a:r>
              <a:rPr lang="en-US" dirty="0"/>
              <a:t>pythonanywhere.com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720" y="1780187"/>
            <a:ext cx="6077798" cy="29817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09855" y="2211185"/>
            <a:ext cx="1180407" cy="1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7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155</Words>
  <Application>Microsoft Office PowerPoint</Application>
  <PresentationFormat>Широкоэкранный</PresentationFormat>
  <Paragraphs>32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Namaz_Time</vt:lpstr>
      <vt:lpstr>Идея проекта</vt:lpstr>
      <vt:lpstr>Технологии:</vt:lpstr>
      <vt:lpstr>Начало</vt:lpstr>
      <vt:lpstr>Первый интерфейс</vt:lpstr>
      <vt:lpstr>Время намаза</vt:lpstr>
      <vt:lpstr>Рассположение Киблы</vt:lpstr>
      <vt:lpstr>Научиться совершать намаз</vt:lpstr>
      <vt:lpstr>Хостинг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WeatherBot</dc:title>
  <dc:creator>User</dc:creator>
  <cp:lastModifiedBy>xRUSLANX YARMETOV</cp:lastModifiedBy>
  <cp:revision>5</cp:revision>
  <dcterms:created xsi:type="dcterms:W3CDTF">2024-04-26T12:48:49Z</dcterms:created>
  <dcterms:modified xsi:type="dcterms:W3CDTF">2024-04-30T19:20:06Z</dcterms:modified>
</cp:coreProperties>
</file>