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854A2-31EC-62E7-65AA-282C5D91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0D76C3-655F-44D6-8B6D-8F1C64EA6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AD3D0-E4FA-4098-3746-B337F7C9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0691-9B08-C4C4-DF40-2FAC6CB6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85B9D3-2C08-27AF-98AB-47195332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7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C5549-4AC3-10DE-84AF-10C2D29B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2F3A3E-8D9A-A096-E629-519575ED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7B6C2C-77F1-05FD-F462-970B2499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AFC63-F589-75B0-144C-4D59DB6C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72E92-880B-1492-94DC-43EB5105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4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116D86-6A7B-0397-30CC-21A7DB296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D5287B-094F-EDD9-A915-957EABE68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5C549-86F4-5467-305D-3585ED5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579BC-A8BE-BC49-4728-BE22E415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CAF09-115E-E352-C505-1FE3C9A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8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8FCEC-3139-56F7-B499-1A04A06E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7E65-45F2-BF2B-2343-91CBDDE1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419160-F666-0AAD-C3C0-3E1EEBFE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52A4F-4E44-B148-21D8-BE668EE1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696D2-31AB-CD6A-E0AD-E1B978B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8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13970-05AB-9C21-201C-E7FB925A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0CD9DF-A74C-D0F9-4B5D-3AA8510C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9C9DA-776F-97DA-92EA-1B5ADFEB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60EAB-9B62-6065-DF46-5F0519D1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CFD83-2C07-72C2-F777-AB0FA6BC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4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EFEE0-1142-41E0-B8F5-C8D1A5F9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3F666-9A0D-C1FB-9EDE-658228EAC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769643-8904-169D-E064-2F49C8D2E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60D29C-45D8-74CD-996B-40D6C196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6DC35F-DD7E-FA57-8429-31F812DC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149FD6-D446-E672-8F7A-BB5CCFCD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4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0425C-8EBA-BBD1-4C56-6D9151E5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20A425-BA9D-FDB0-38F0-98C5B93A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8190A0-8C1C-A23A-B449-32531BBDA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EFA62C-41EF-6B5E-4A3C-4CEAB9A0E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11351-FEB0-368E-E664-3AED87310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F3549A-021E-95E8-85FF-5858785B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101F7A-1F1D-1DF3-D01F-47E9D218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1959B6-E5C6-DBB8-4B38-E6FA9EF5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DCBD8-73F6-EFA3-4CA6-CC85DAB5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9990AF-89BC-F97E-E4F4-D4E287EA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2A684D-436B-08E6-2A11-7F0E267E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1C1300-808C-78D1-1F56-7E0EACE5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9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907955-69B2-1F15-517E-851D31AC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BAD629-B4FC-9C0B-2BF7-22013905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34D63C-C62A-CDFE-919D-49C5E76A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1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E66E-8851-F5AD-F9F5-093E1DF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FF060-7373-DA68-5C47-00DC7DB1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3F3E42-4EA8-E421-BE17-923654A7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1A356A-CA23-1418-4AB1-2D85C31A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C9CF9F-6ED0-A0A9-49F8-FDEF0027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AAF9E0-FC29-2634-0604-B6C61008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3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603DD-DD17-27A2-B053-9197D983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853230-9BDA-791E-7DA6-4C57891EB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279A66-7B96-75B0-8FCA-796DEAD4A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812675-E479-8ECE-FD73-6E1DCC1A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3B7267-5F02-EBF3-9063-1265DA67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95B19F-4839-42B1-38B9-D2EC1CC6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8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68F82-3D0C-E777-97E5-C338BA08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D00773-F153-7BFF-2568-33086B69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5F3AE-BE79-9DF0-066D-599BE2578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F754-5891-4442-A4EE-C914930786C4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30CBA0-71C2-39A4-B6A3-F1F467219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60F218-D527-4893-37A7-F68DEBDBA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9495-D0BE-4C18-B0ED-4DF21D1A6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4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CA100-B7FE-F69F-56CE-B873EAAE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“Ghost Hunting”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F8543D-725F-D74F-B027-697A7AAA0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Ярметов</a:t>
            </a:r>
            <a:r>
              <a:rPr lang="ru-RU" dirty="0"/>
              <a:t> Руслан</a:t>
            </a:r>
          </a:p>
        </p:txBody>
      </p:sp>
    </p:spTree>
    <p:extLst>
      <p:ext uri="{BB962C8B-B14F-4D97-AF65-F5344CB8AC3E}">
        <p14:creationId xmlns:p14="http://schemas.microsoft.com/office/powerpoint/2010/main" val="42639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14D79-8F0C-BAA0-EBEB-DEFAF0EF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запуске открывается стартовое окно</a:t>
            </a:r>
            <a:br>
              <a:rPr lang="ru-RU" dirty="0"/>
            </a:br>
            <a:r>
              <a:rPr lang="ru-RU" dirty="0"/>
              <a:t>на котором расположены уровни игры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53EAC7-2CF7-60D5-E410-012DBB2B3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8" y="1825625"/>
            <a:ext cx="8013758" cy="4351338"/>
          </a:xfrm>
        </p:spPr>
      </p:pic>
    </p:spTree>
    <p:extLst>
      <p:ext uri="{BB962C8B-B14F-4D97-AF65-F5344CB8AC3E}">
        <p14:creationId xmlns:p14="http://schemas.microsoft.com/office/powerpoint/2010/main" val="186809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6C6E5-C7E5-FB00-79ED-F38F76BB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F4BB1-37C7-B787-8631-2F8E0B41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Добраться до флажка по платформам</a:t>
            </a:r>
            <a:r>
              <a:rPr lang="en-US" dirty="0"/>
              <a:t>,</a:t>
            </a:r>
            <a:r>
              <a:rPr lang="ru-RU" dirty="0"/>
              <a:t>прежде чем вас догонит дым(дым появляется после 7 секунд от начала игры)</a:t>
            </a:r>
            <a:r>
              <a:rPr lang="en-US" dirty="0"/>
              <a:t>,</a:t>
            </a:r>
            <a:r>
              <a:rPr lang="ru-RU" dirty="0"/>
              <a:t> при этом собрать как можно больше монет</a:t>
            </a:r>
            <a:r>
              <a:rPr lang="en-US" dirty="0"/>
              <a:t>.</a:t>
            </a:r>
            <a:r>
              <a:rPr lang="ru-RU" dirty="0"/>
              <a:t>Монеты сохраняются в файле </a:t>
            </a:r>
            <a:r>
              <a:rPr lang="en-US" dirty="0"/>
              <a:t>“Money_game.txt”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 1 уровня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8E42FD-7EA8-2A5C-8C00-163A2A0CF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7" t="14741" r="24275" b="11554"/>
          <a:stretch/>
        </p:blipFill>
        <p:spPr>
          <a:xfrm>
            <a:off x="4879910" y="3077870"/>
            <a:ext cx="4851918" cy="35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DE8B0-577C-9376-906D-B505CB7A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A16FC-A729-05EC-7865-9DE09BF3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Sys</a:t>
            </a:r>
          </a:p>
          <a:p>
            <a:r>
              <a:rPr lang="en-US" dirty="0"/>
              <a:t>Time</a:t>
            </a:r>
          </a:p>
          <a:p>
            <a:r>
              <a:rPr lang="en-US" dirty="0" err="1"/>
              <a:t>Pygame.mixer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5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4C736-3503-C634-B385-53A8CF36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8466D-97E4-AAA5-29E1-ACE5C49E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Управление осуществляется обычным способом (стрелками</a:t>
            </a:r>
            <a:r>
              <a:rPr lang="en-US" dirty="0"/>
              <a:t>:</a:t>
            </a:r>
            <a:r>
              <a:rPr lang="ru-RU" dirty="0"/>
              <a:t>направо</a:t>
            </a:r>
            <a:r>
              <a:rPr lang="en-US" dirty="0"/>
              <a:t>,</a:t>
            </a:r>
            <a:r>
              <a:rPr lang="ru-RU" dirty="0"/>
              <a:t> налево</a:t>
            </a:r>
            <a:r>
              <a:rPr lang="en-US" dirty="0"/>
              <a:t>,</a:t>
            </a:r>
            <a:r>
              <a:rPr lang="ru-RU" dirty="0"/>
              <a:t> наверх)</a:t>
            </a:r>
          </a:p>
        </p:txBody>
      </p:sp>
    </p:spTree>
    <p:extLst>
      <p:ext uri="{BB962C8B-B14F-4D97-AF65-F5344CB8AC3E}">
        <p14:creationId xmlns:p14="http://schemas.microsoft.com/office/powerpoint/2010/main" val="321015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2513E-F5F6-35CE-BA79-EBC8D7C3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Поражение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359C2-E9AB-6C94-56C3-CCF68F77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поражении(когда дым дотронется до игрока) появляется окно</a:t>
            </a:r>
            <a:r>
              <a:rPr lang="en-US" dirty="0"/>
              <a:t>,</a:t>
            </a:r>
            <a:r>
              <a:rPr lang="ru-RU" dirty="0"/>
              <a:t> в котором доступны  следующие действия</a:t>
            </a:r>
            <a:r>
              <a:rPr lang="en-US" dirty="0"/>
              <a:t>:</a:t>
            </a:r>
            <a:r>
              <a:rPr lang="ru-RU" dirty="0"/>
              <a:t> повтор уровня</a:t>
            </a:r>
            <a:r>
              <a:rPr lang="en-US" dirty="0"/>
              <a:t>,</a:t>
            </a:r>
            <a:r>
              <a:rPr lang="ru-RU" dirty="0"/>
              <a:t> выход</a:t>
            </a:r>
            <a:r>
              <a:rPr lang="en-US" dirty="0"/>
              <a:t>,</a:t>
            </a:r>
            <a:r>
              <a:rPr lang="ru-RU" dirty="0"/>
              <a:t> главное меню(начальное окно)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33DAD-6E56-E7C2-F9BB-7C8405128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2" t="15395" r="23546" b="11377"/>
          <a:stretch/>
        </p:blipFill>
        <p:spPr>
          <a:xfrm>
            <a:off x="4292081" y="3013788"/>
            <a:ext cx="4907903" cy="37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93371-B1B3-174A-DFDD-0F807E0E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победа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04DDD-D5C6-91DC-9C04-ABAFE9EF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победе игрока</a:t>
            </a:r>
            <a:r>
              <a:rPr lang="en-US" dirty="0"/>
              <a:t>, </a:t>
            </a:r>
            <a:r>
              <a:rPr lang="ru-RU" dirty="0"/>
              <a:t>появляется триумфальное окно</a:t>
            </a:r>
            <a:r>
              <a:rPr lang="en-US" dirty="0"/>
              <a:t>,</a:t>
            </a:r>
            <a:r>
              <a:rPr lang="ru-RU" dirty="0"/>
              <a:t> в котором доступны следующие опции игры</a:t>
            </a:r>
            <a:r>
              <a:rPr lang="en-US" dirty="0"/>
              <a:t>:</a:t>
            </a:r>
            <a:r>
              <a:rPr lang="ru-RU" dirty="0"/>
              <a:t> главное окно</a:t>
            </a:r>
            <a:r>
              <a:rPr lang="en-US" dirty="0"/>
              <a:t>,</a:t>
            </a:r>
            <a:r>
              <a:rPr lang="ru-RU" dirty="0"/>
              <a:t> выход</a:t>
            </a:r>
            <a:r>
              <a:rPr lang="en-US" dirty="0"/>
              <a:t>,</a:t>
            </a:r>
            <a:r>
              <a:rPr lang="ru-RU" dirty="0"/>
              <a:t> следующий уровень</a:t>
            </a:r>
            <a:r>
              <a:rPr lang="en-US" dirty="0"/>
              <a:t>.</a:t>
            </a:r>
            <a:r>
              <a:rPr lang="ru-RU" dirty="0"/>
              <a:t> Также в окне можно увидеть монеты</a:t>
            </a:r>
            <a:r>
              <a:rPr lang="en-US" dirty="0"/>
              <a:t>,</a:t>
            </a:r>
            <a:r>
              <a:rPr lang="ru-RU" dirty="0"/>
              <a:t> которые вы собрали за уровень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Если вы нажали на кнопку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ru-RU" dirty="0"/>
              <a:t>следующий уровень</a:t>
            </a:r>
            <a:r>
              <a:rPr lang="en-US" dirty="0"/>
              <a:t>’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 3 уровне</a:t>
            </a:r>
            <a:r>
              <a:rPr lang="en-US" dirty="0"/>
              <a:t>,</a:t>
            </a:r>
            <a:r>
              <a:rPr lang="ru-RU" dirty="0"/>
              <a:t> откроется </a:t>
            </a:r>
          </a:p>
          <a:p>
            <a:pPr marL="0" indent="0">
              <a:buNone/>
            </a:pPr>
            <a:r>
              <a:rPr lang="ru-RU" dirty="0"/>
              <a:t>Секретное победное окно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CAC905-1BA8-A2FA-7ECD-B863BB808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8" t="15510" r="23699" b="12381"/>
          <a:stretch/>
        </p:blipFill>
        <p:spPr>
          <a:xfrm>
            <a:off x="4934339" y="3060439"/>
            <a:ext cx="6419461" cy="35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11710-C076-7CC9-F797-6A879DC6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игру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FA58D-ACE2-1ED7-B6CF-6157E7AD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дальнейшем можно улучшать игру путем добавления новых уровней и новых механик</a:t>
            </a:r>
            <a:r>
              <a:rPr lang="en-US" dirty="0"/>
              <a:t>,</a:t>
            </a:r>
            <a:r>
              <a:rPr lang="ru-RU" dirty="0"/>
              <a:t> например </a:t>
            </a:r>
            <a:r>
              <a:rPr lang="en-US" dirty="0"/>
              <a:t>‘</a:t>
            </a:r>
            <a:r>
              <a:rPr lang="ru-RU" dirty="0" err="1"/>
              <a:t>буст</a:t>
            </a:r>
            <a:r>
              <a:rPr lang="en-US" dirty="0"/>
              <a:t>’.</a:t>
            </a:r>
            <a:r>
              <a:rPr lang="ru-RU" dirty="0"/>
              <a:t> когда игрок дотрагивается </a:t>
            </a:r>
            <a:r>
              <a:rPr lang="en-US" dirty="0"/>
              <a:t>‘</a:t>
            </a:r>
            <a:r>
              <a:rPr lang="ru-RU" dirty="0" err="1"/>
              <a:t>буста</a:t>
            </a:r>
            <a:r>
              <a:rPr lang="en-US" dirty="0"/>
              <a:t>’</a:t>
            </a:r>
            <a:r>
              <a:rPr lang="ru-RU" dirty="0"/>
              <a:t> то становится быстрым</a:t>
            </a:r>
          </a:p>
        </p:txBody>
      </p:sp>
    </p:spTree>
    <p:extLst>
      <p:ext uri="{BB962C8B-B14F-4D97-AF65-F5344CB8AC3E}">
        <p14:creationId xmlns:p14="http://schemas.microsoft.com/office/powerpoint/2010/main" val="116569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97F65-46EE-981D-9A34-3BAD12EA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356D5-CA05-E10D-064E-77979E45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/>
              <a:t>СПАСИБО</a:t>
            </a:r>
            <a:endParaRPr lang="en-US" sz="6000" dirty="0"/>
          </a:p>
          <a:p>
            <a:pPr marL="0" indent="0" algn="ctr">
              <a:buNone/>
            </a:pPr>
            <a:r>
              <a:rPr lang="ru-RU" sz="6000" dirty="0"/>
              <a:t> ЗА </a:t>
            </a:r>
            <a:endParaRPr lang="en-US" sz="6000" dirty="0"/>
          </a:p>
          <a:p>
            <a:pPr marL="0" indent="0" algn="ctr">
              <a:buNone/>
            </a:pPr>
            <a:r>
              <a:rPr lang="ru-RU" sz="6000" dirty="0"/>
              <a:t>ВНИМАНИЕ</a:t>
            </a:r>
            <a:r>
              <a:rPr lang="en-US" sz="6000" dirty="0"/>
              <a:t>!!!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94579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Игра “Ghost Hunting”</vt:lpstr>
      <vt:lpstr>При запуске открывается стартовое окно на котором расположены уровни игры </vt:lpstr>
      <vt:lpstr>Суть игры:</vt:lpstr>
      <vt:lpstr>Использованные модули</vt:lpstr>
      <vt:lpstr>Управление</vt:lpstr>
      <vt:lpstr>Поражение </vt:lpstr>
      <vt:lpstr>победа</vt:lpstr>
      <vt:lpstr>Планы на игру </vt:lpstr>
      <vt:lpstr>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“Ghost Hunting”</dc:title>
  <dc:creator>xRUSLANX YARMETOV</dc:creator>
  <cp:lastModifiedBy>xRUSLANX YARMETOV</cp:lastModifiedBy>
  <cp:revision>2</cp:revision>
  <dcterms:created xsi:type="dcterms:W3CDTF">2024-02-12T18:40:00Z</dcterms:created>
  <dcterms:modified xsi:type="dcterms:W3CDTF">2024-02-12T19:24:52Z</dcterms:modified>
</cp:coreProperties>
</file>