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Презентация проекта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Проектная презентация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системы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Система разработана с использованием модульной архитектуры, что обеспечивает</a:t>
            </a:r>
          </a:p>
          <a:p>
            <a:r>
              <a:t>высокую масштабируемость, поддерживаемость и отказоустойчивость. Архитектура</a:t>
            </a:r>
          </a:p>
          <a:p>
            <a:r>
              <a:t>спроектирована с соблюдением принципов SOLID и следует парадигме объектно-</a:t>
            </a:r>
          </a:p>
          <a:p>
            <a:r>
              <a:t>ориентированного программирования.</a:t>
            </a:r>
          </a:p>
          <a:p/>
          <a:p>
            <a:r>
              <a:t>`┌─────────────────┐ ┌─────────────────┐ ┌─────────────────┐ │ Telegram API</a:t>
            </a:r>
          </a:p>
          <a:p>
            <a:r>
              <a:t>│◄───►│ Bot Core │◄───►│ Gemini API │ └─────────────────┘ └─────────────────┘</a:t>
            </a:r>
          </a:p>
          <a:p>
            <a:r>
              <a:t>└─────────────────┘ ▲ │ ┌─────────────┴─────────────┐ │ │ ┌────────▼────────┐</a:t>
            </a:r>
          </a:p>
          <a:p>
            <a:r>
              <a:t>┌──...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Административная панель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Веб-интерфейс для управления ботом и анализа данных: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Мониторинг работы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Мониторинг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**Статистика использования** — отображение количества активных пользователей и запросов</a:t>
            </a:r>
          </a:p>
          <a:p>
            <a:r>
              <a:t>  * **Графики активности** — визуализация динамики использования бота</a:t>
            </a:r>
          </a:p>
          <a:p>
            <a:r>
              <a:t>  * **Системные метрики** — мониторинг производительности и нагрузки</a:t>
            </a:r>
          </a:p>
          <a:p>
            <a:r>
              <a:t>  * **Статус сервисов** — отображение состояния ключевых компонентов системы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Управление логами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Управление логами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**Просмотр логов** — интерфейс для просмотра системных логов</a:t>
            </a:r>
          </a:p>
          <a:p>
            <a:r>
              <a:t>  * **Фильтрация** — поиск и фильтрация логов по различным параметрам</a:t>
            </a:r>
          </a:p>
          <a:p>
            <a:r>
              <a:t>  * **Экспорт** — выгрузка логов для дальнейшего анализа</a:t>
            </a:r>
          </a:p>
          <a:p>
            <a:r>
              <a:t>  * **Уровни логирования** — настройка детализации логирования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Управление пользователями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Управление пользователями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**Администрирование** — назначение и управление администраторами</a:t>
            </a:r>
          </a:p>
          <a:p>
            <a:r>
              <a:t>  * **Статистика пользователей** — просмотр данных об активности пользователей</a:t>
            </a:r>
          </a:p>
          <a:p>
            <a:r>
              <a:t>  * **Модерация** — возможность блокировки нежелательной активности</a:t>
            </a:r>
          </a:p>
          <a:p>
            <a:r>
              <a:t>  * **Обратная связь** — просмотр и обработка пользовательских отзывов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Управление контентом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Управление контентом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**Просмотр исторических данных** — интерфейс для работы с базой исторических событий</a:t>
            </a:r>
          </a:p>
          <a:p>
            <a:r>
              <a:t>  * **Редактирование** — возможность корректировки материалов</a:t>
            </a:r>
          </a:p>
          <a:p>
            <a:r>
              <a:t>  * **Добавление контента** — интерфейс для добавления новых тем и данных</a:t>
            </a:r>
          </a:p>
          <a:p>
            <a:r>
              <a:t>  * **Управление визуализациями** — просмотр и редактирование карт и временных линий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Оптимизация производительности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уровни архитектуры: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Оптимизация производительности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 проекте реализован ряд оптимизаций для обеспечения эффективной работы: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Многоуровневое кэширование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Многоуровневое кэширование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**Кэширование API-запросов** — сохранение результатов запросов к внешним API</a:t>
            </a:r>
          </a:p>
          <a:p>
            <a:r>
              <a:t>  * **Текстовый кэш** — хранение часто используемых текстовых блоков</a:t>
            </a:r>
          </a:p>
          <a:p>
            <a:r>
              <a:t>  * **Кэширование визуализаций** — сохранение сгенерированных карт и графиков</a:t>
            </a:r>
          </a:p>
          <a:p>
            <a:r>
              <a:t>  * **LRU-политика вытеснения** — оптимальное использование памяти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Многопоточная обработка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Многопоточная обработка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**Параллельное выполнение запросов** — асинхронная обработка пользовательских запросов</a:t>
            </a:r>
          </a:p>
          <a:p>
            <a:r>
              <a:t>  * **Фоновые задачи** — выполнение ресурсоемких операций в отдельных потоках</a:t>
            </a:r>
          </a:p>
          <a:p>
            <a:r>
              <a:t>  * **Асинхронное логирование** — минимизация влияния логирования на производительность</a:t>
            </a:r>
          </a:p>
          <a:p>
            <a:r>
              <a:t>  * **Параллельная генерация контента** — одновременное создание различных элементов ответа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Оптимизация работы с внешними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Оптимизация работы с внешними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**Дифференцированные параметры запросов** — оптимальные настройки для разных типов контента</a:t>
            </a:r>
          </a:p>
          <a:p>
            <a:r>
              <a:t>  * **Система повторных попыток** — автоматические повторные запросы при сбоях</a:t>
            </a:r>
          </a:p>
          <a:p>
            <a:r>
              <a:t>  * **Предварительная валидация** — проверка запросов перед отправкой в API</a:t>
            </a:r>
          </a:p>
          <a:p>
            <a:r>
              <a:t>  * **Компрессия данных** — оптимизация размера передаваемых данных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Оптимизация пользовательского опыта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Оптимизация пользовательского опыта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**Прогрессивная загрузка** — отображение результатов по мере их получения</a:t>
            </a:r>
          </a:p>
          <a:p>
            <a:r>
              <a:t>  * **Индикаторы загрузки** — информирование пользователя о процессе обработки</a:t>
            </a:r>
          </a:p>
          <a:p>
            <a:r>
              <a:t>  * **Оптимизация размера сообщений** — разделение длинных ответов на части для лучшего восприятия</a:t>
            </a:r>
          </a:p>
          <a:p>
            <a:r>
              <a:t>  * **Интеллектуальная очистка истории** — управление историей сообщений для оптимизации памяти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Безопасность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уровни архитектуры: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**Presentation Layer** — уровень взаимодействия с пользователем через Telegram API</a:t>
            </a:r>
          </a:p>
          <a:p>
            <a:r>
              <a:t>  2. **Business Logic Layer** — уровень бизнес-логики, включающий обработку команд и создание контента</a:t>
            </a:r>
          </a:p>
          <a:p>
            <a:r>
              <a:t>  3. **Service Layer** — уровень сервисов для взаимодействия с внешними API и данными</a:t>
            </a:r>
          </a:p>
          <a:p>
            <a:r>
              <a:t>  4. **Data Access Layer** — уровень доступа к данным, включая кэширование и хранение</a:t>
            </a:r>
          </a:p>
          <a:p>
            <a:r>
              <a:t>  5. **Infrastructure Layer** — уровень инфраструктуры для обеспечения работы системы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Безопасность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Система обеспечивает безопасность данных и устойчивость к различным угрозам: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Защита данных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Защита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**Минимальный сбор пользовательских данных** — сохранение только необходимой информации</a:t>
            </a:r>
          </a:p>
          <a:p>
            <a:r>
              <a:t>  * **Анонимизация** — использование идентификаторов вместо личной информации</a:t>
            </a:r>
          </a:p>
          <a:p>
            <a:r>
              <a:t>  * **Очистка устаревших данных** — автоматическое удаление неактуальной информации</a:t>
            </a:r>
          </a:p>
          <a:p>
            <a:r>
              <a:t>  * **Резервное копирование** — регулярное создание бэкапов данных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Безопасность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Безопасность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**Защита ключей API** — хранение ключей в переменных окружения</a:t>
            </a:r>
          </a:p>
          <a:p>
            <a:r>
              <a:t>  * **Валидация запросов** — проверка входящих данных перед отправкой в API</a:t>
            </a:r>
          </a:p>
          <a:p>
            <a:r>
              <a:t>  * **Ограничение частоты запросов** — предотвращение злоупотребления API</a:t>
            </a:r>
          </a:p>
          <a:p>
            <a:r>
              <a:t>  * **Обработка ошибок** — корректная обработка сбоев и ошибок API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Защита от злоупотреблений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Защита от злоупотреблений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**Фильтрация запросов** — проверка релевантности запросов исторической тематике</a:t>
            </a:r>
          </a:p>
          <a:p>
            <a:r>
              <a:t>  * **Мониторинг аномальной активности** — выявление подозрительного поведения</a:t>
            </a:r>
          </a:p>
          <a:p>
            <a:r>
              <a:t>  * **Ограничение доступа** — разграничение прав доступа для разных типов пользователей</a:t>
            </a:r>
          </a:p>
          <a:p>
            <a:r>
              <a:t>  * **Модерация контента** — предотвращение генерации неприемлемого контента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Защита административного интерфейса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Защита административного интерфейса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**Аутентификация** — защита доступа к административной панели</a:t>
            </a:r>
          </a:p>
          <a:p>
            <a:r>
              <a:t>  * **Авторизация** — разграничение прав доступа администраторов</a:t>
            </a:r>
          </a:p>
          <a:p>
            <a:r>
              <a:t>  * **Журналирование действий** — отслеживание административных операций</a:t>
            </a:r>
          </a:p>
          <a:p>
            <a:r>
              <a:t>  * **Защита от типовых веб-уязвимостей** — предотвращение XSS, CSRF и других атак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Результаты проекта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Принципы проектирования: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Результаты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Основные достижения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Основные достижения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**Создана полнофункциональная образовательная платформа** — бот предоставляет комплексный набор функций для изучения истории России</a:t>
            </a:r>
          </a:p>
          <a:p>
            <a:r>
              <a:t>  * **Реализована интеграция с современными AI-технологиями** — использование Google Gemini API для генерации качественного образовательного контента</a:t>
            </a:r>
          </a:p>
          <a:p>
            <a:r>
              <a:t>  * **Разработана модульная и расширяемая архитектура** — система легко масштабируется и дополняется новыми функциями</a:t>
            </a:r>
          </a:p>
          <a:p>
            <a:r>
              <a:t>  * **Внедрены инновационные образовательные подходы** — интерактивное обучение, визуализация, пер...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Образовательная ценность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Образовательная ценность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**Доступность исторических знаний** — снижение барьеров для изучения истории России</a:t>
            </a:r>
          </a:p>
          <a:p>
            <a:r>
              <a:t>  * **Интерактивность обучения** — вовлечение пользователей в активный образовательный процесс</a:t>
            </a:r>
          </a:p>
          <a:p>
            <a:r>
              <a:t>  * **Персонализация** — адаптация контента под интересы и уровень знаний пользователя</a:t>
            </a:r>
          </a:p>
          <a:p>
            <a:r>
              <a:t>  * **Визуализация сложных концепций** — представление исторической информации в наглядном виде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Техническая ценность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Техническая ценность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**Демонстрация эффективной архитектуры** — пример построения модульной и расширяемой системы</a:t>
            </a:r>
          </a:p>
          <a:p>
            <a:r>
              <a:t>  * **Оптимизация взаимодействия с AI** — методы эффективного использования современных AI-моделей</a:t>
            </a:r>
          </a:p>
          <a:p>
            <a:r>
              <a:t>  * **Реализация образовательных алгоритмов** — методы анализа прогресса и формирования рекомендаций</a:t>
            </a:r>
          </a:p>
          <a:p>
            <a:r>
              <a:t>  * **Интеграция различных технологий** — объединение мессенджеров, AI-моделей, визуализаций в единую систему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Перспективы развития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Перспективы развития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Расширение образовательных возможностей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Принципы проектирования: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**Модульность** — система разделена на независимые модули с четко определенными интерфейсами</a:t>
            </a:r>
          </a:p>
          <a:p>
            <a:r>
              <a:t>  * **Слабая связанность** — модули взаимодействуют через абстрактные интерфейсы</a:t>
            </a:r>
          </a:p>
          <a:p>
            <a:r>
              <a:t>  * **Высокая связность** — каждый модуль отвечает за определенную функциональность</a:t>
            </a:r>
          </a:p>
          <a:p>
            <a:r>
              <a:t>  * **Инверсия управления** — зависимости внедряются через конструкторы (Dependency Injection)</a:t>
            </a:r>
          </a:p>
          <a:p>
            <a:r>
              <a:t>  * **Единая ответственность** — каждый класс имеет только одну причину для изменения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Расширение образовательных возможностей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**Мультимедийный контент** — добавление аудио и видео материалов</a:t>
            </a:r>
          </a:p>
          <a:p>
            <a:r>
              <a:t>  * **Исторические симуляции** — создание интерактивных сценариев с принятием решений</a:t>
            </a:r>
          </a:p>
          <a:p>
            <a:r>
              <a:t>  * **Геймификация** — внедрение игровых элементов для повышения вовлеченности</a:t>
            </a:r>
          </a:p>
          <a:p>
            <a:r>
              <a:t>  * **Система достижений** — награды за образовательный прогресс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Технологические улучшения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Технологические улучшения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**Интеграция более совершенных AI-моделей** — подключение новых версий и типов моделей</a:t>
            </a:r>
          </a:p>
          <a:p>
            <a:r>
              <a:t>  * **Создание полноценного веб-интерфейса** — дублирование функциональности бота в виде веб-сайта</a:t>
            </a:r>
          </a:p>
          <a:p>
            <a:r>
              <a:t>  * **Расширенная аналитика** — углубленный анализ образовательных данных</a:t>
            </a:r>
          </a:p>
          <a:p>
            <a:r>
              <a:t>  * **Оптимизация для низкой пропускной способности** — работа в условиях ограниченного интернет-соединения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Масштабирование и адаптация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Масштабирование и адаптация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**Мультиязычная поддержка** — добавление других языков интерфейса и контента</a:t>
            </a:r>
          </a:p>
          <a:p>
            <a:r>
              <a:t>  * **Адаптация для различных возрастных групп** — версии для школьников, студентов, взрослых</a:t>
            </a:r>
          </a:p>
          <a:p>
            <a:r>
              <a:t>  * **Интеграция с образовательными учреждениями** — возможность использования в формальном образовании</a:t>
            </a:r>
          </a:p>
          <a:p>
            <a:r>
              <a:t>  * **Региональная специализация** — фокус на истории отдельных регионов России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Образовательный бот по истории России представляет собой современную</a:t>
            </a:r>
          </a:p>
          <a:p>
            <a:r>
              <a:t>интерактивную платформу для изучения исторических знаний. Благодаря сочетанию</a:t>
            </a:r>
          </a:p>
          <a:p>
            <a:r>
              <a:t>передовых технологий искусственного интеллекта, интерактивных образовательных</a:t>
            </a:r>
          </a:p>
          <a:p>
            <a:r>
              <a:t>методик и тщательно продуманной архитектуры, бот обеспечивает высокое качество</a:t>
            </a:r>
          </a:p>
          <a:p>
            <a:r>
              <a:t>образовательного процесса, доступность информации и удобство использования.</a:t>
            </a:r>
          </a:p>
          <a:p/>
          <a:p>
            <a:r>
              <a:t>Проект демонстрирует эффективность применения современных технологий в</a:t>
            </a:r>
          </a:p>
          <a:p>
            <a:r>
              <a:t>образовательной сфере и имеет значительный потен...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Спасибо за внимание!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© 2025 Образовательный бот по истории России</a:t>
            </a:r>
          </a:p>
        </p:txBody>
      </p:sp>
      <p:pic>
        <p:nvPicPr>
          <p:cNvPr id="4" name="Picture 3" descr="russia_fla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3657600" cy="24414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Ключевые компоненты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Ключевые компоненты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Bot Core (src/bot.py)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Bot Core (src/bot.py)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Центральный компонент системы, отвечающий за инициализацию и настройку бота,</a:t>
            </a:r>
          </a:p>
          <a:p>
            <a:r>
              <a:t>обработку команд и управление жизненным циклом приложения.</a:t>
            </a:r>
          </a:p>
          <a:p/>
          <a:p>
            <a:r>
              <a:t>Основные функции: \- Инициализация бота и диспетчера сообщений \- Настройка</a:t>
            </a:r>
          </a:p>
          <a:p>
            <a:r>
              <a:t>обработчиков команд и состояний \- Управление подключением к Telegram API \-</a:t>
            </a:r>
          </a:p>
          <a:p>
            <a:r>
              <a:t>Запуск и остановка бота \- Запуск веб-сервера для административной панели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Command Handlers (src/handlers.py)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Содержание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Command Handlers (src/handlers.py)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Компонент для обработки команд и сообщений пользователя, реализующий основную</a:t>
            </a:r>
          </a:p>
          <a:p>
            <a:r>
              <a:t>бизнес-логику взаимодействия.</a:t>
            </a:r>
          </a:p>
          <a:p/>
          <a:p>
            <a:r>
              <a:t>Основные функции: \- Обработка команды /start и формирование приветственного</a:t>
            </a:r>
          </a:p>
          <a:p>
            <a:r>
              <a:t>сообщения \- Обработка нажатий на кнопки и выбора тем \- Управление</a:t>
            </a:r>
          </a:p>
          <a:p>
            <a:r>
              <a:t>тестированием и проверкой ответов \- Обработка режима беседы об истории России</a:t>
            </a:r>
          </a:p>
          <a:p>
            <a:r>
              <a:t>\- Взаимодействие с историческими картами и визуализациями \- Управление</a:t>
            </a:r>
          </a:p>
          <a:p>
            <a:r>
              <a:t>аналитическими функциями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Content Service (src/content_service.py)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Content Service (src/content_service.py)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Сервис для генерации и управления образовательным контентом.</a:t>
            </a:r>
          </a:p>
          <a:p/>
          <a:p>
            <a:r>
              <a:t>Основные функции: \- Получение и структурирование исторических тем \-</a:t>
            </a:r>
          </a:p>
          <a:p>
            <a:r>
              <a:t>Генерация информации по темам \- Валидация исторических запросов \- Управление</a:t>
            </a:r>
          </a:p>
          <a:p>
            <a:r>
              <a:t>локальной базой данных исторических событий \- Интеграция с API Gemini для</a:t>
            </a:r>
          </a:p>
          <a:p>
            <a:r>
              <a:t>получения контента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API Client (src/api_client.py)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API Client (src/api_client.py)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Клиент для взаимодействия с внешними API (в первую очередь Google Gemini API).</a:t>
            </a:r>
          </a:p>
          <a:p/>
          <a:p>
            <a:r>
              <a:t>Основные функции: \- Формирование запросов к API с оптимальными параметрами \-</a:t>
            </a:r>
          </a:p>
          <a:p>
            <a:r>
              <a:t>Обработка ответов от API \- Валидация исторических тем \- Генерация</a:t>
            </a:r>
          </a:p>
          <a:p>
            <a:r>
              <a:t>исторических тестов \- Система повторных попыток при ошибках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History Map Service (src/history_map.py)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History Map Service (src/history_map.py)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Сервис для создания и управления историческими картами и визуализациями.</a:t>
            </a:r>
          </a:p>
          <a:p/>
          <a:p>
            <a:r>
              <a:t>Основные функции: \- Генерация интерактивных карт исторических событий \-</a:t>
            </a:r>
          </a:p>
          <a:p>
            <a:r>
              <a:t>Создание временных линий для визуализации исторических периодов \-</a:t>
            </a:r>
          </a:p>
          <a:p>
            <a:r>
              <a:t>Визуализация изменений границ государств \- Связывание географических данных с</a:t>
            </a:r>
          </a:p>
          <a:p>
            <a:r>
              <a:t>историческим контекстом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Analytics Service (src/analytics.py)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Analytics Service (src/analytics.py)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Сервис для сбора и анализа образовательных данных.</a:t>
            </a:r>
          </a:p>
          <a:p/>
          <a:p>
            <a:r>
              <a:t>Основные функции: \- Отслеживание изученных тем и результатов тестов \- Анализ</a:t>
            </a:r>
          </a:p>
          <a:p>
            <a:r>
              <a:t>успеваемости пользователей \- Формирование персонализированных рекомендаций \-</a:t>
            </a:r>
          </a:p>
          <a:p>
            <a:r>
              <a:t>Сбор статистики использования бота \- Анализ популярных тем и вопросов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UI Manager (src/ui_manager.py)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Проектная презентация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UI Manager (src/ui_manager.py)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Компонент для создания и управления пользовательским интерфейсом.</a:t>
            </a:r>
          </a:p>
          <a:p/>
          <a:p>
            <a:r>
              <a:t>Основные функции: \- Создание инлайн-клавиатур и кнопок \- Форматирование</a:t>
            </a:r>
          </a:p>
          <a:p>
            <a:r>
              <a:t>сообщений для Telegram \- Парсинг и форматирование тем \- Создание адаптивных</a:t>
            </a:r>
          </a:p>
          <a:p>
            <a:r>
              <a:t>меню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Web Server (src/web_server.py)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Web Server (src/web_server.py)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Компонент для реализации веб-интерфейса административной панели.</a:t>
            </a:r>
          </a:p>
          <a:p/>
          <a:p>
            <a:r>
              <a:t>Основные функции: \- Предоставление веб-интерфейса для администрирования \-</a:t>
            </a:r>
          </a:p>
          <a:p>
            <a:r>
              <a:t>Отображение статистики и аналитики \- Управление настройками бота \- Просмотр</a:t>
            </a:r>
          </a:p>
          <a:p>
            <a:r>
              <a:t>и фильтрация логов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Технологический стек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Технологический стек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Языки программирования и фреймворки: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Языки программирования и фреймворки: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**Python 3.9+** — основной язык разработки</a:t>
            </a:r>
          </a:p>
          <a:p>
            <a:r>
              <a:t>  * **Flask** — веб-фреймворк для административной панели</a:t>
            </a:r>
          </a:p>
          <a:p>
            <a:r>
              <a:t>  * **Telegram Bot API** — для создания Telegram-бота</a:t>
            </a:r>
          </a:p>
          <a:p>
            <a:r>
              <a:t>  * **Google Gemini API** — для генерации образовательного контента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Библиотеки и инструменты: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Библиотеки и инструменты: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**python-telegram-bot** — библиотека для работы с Telegram Bot API</a:t>
            </a:r>
          </a:p>
          <a:p>
            <a:r>
              <a:t>  * **requests** — для HTTP-запросов к внешним API</a:t>
            </a:r>
          </a:p>
          <a:p>
            <a:r>
              <a:t>  * **folium** — для создания интерактивных карт</a:t>
            </a:r>
          </a:p>
          <a:p>
            <a:r>
              <a:t>  * **matplotlib** — для генерации графиков и визуализаций</a:t>
            </a:r>
          </a:p>
          <a:p>
            <a:r>
              <a:t>  * **json** — для работы с JSON-данными</a:t>
            </a:r>
          </a:p>
          <a:p>
            <a:r>
              <a:t>  * **re** — для работы с регулярными выражениями</a:t>
            </a:r>
          </a:p>
          <a:p>
            <a:r>
              <a:t>  * **logging** — для системы логирования</a:t>
            </a:r>
          </a:p>
          <a:p>
            <a:r>
              <a:t>  * **threading** — для многопоточности</a:t>
            </a:r>
          </a:p>
          <a:p>
            <a:r>
              <a:t>  * **docx** — для создания документов Word</a:t>
            </a:r>
          </a:p>
          <a:p>
            <a:r>
              <a:t>  * **PIL** — для работы с изображениями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Паттерны проектирования: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Проектная презентация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Паттерны проектирования: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**Factory** — для создания компонентов системы</a:t>
            </a:r>
          </a:p>
          <a:p>
            <a:r>
              <a:t>  * **Service Locator** — для централизованного управления сервисами</a:t>
            </a:r>
          </a:p>
          <a:p>
            <a:r>
              <a:t>  * **Dependency Injection** — для управления зависимостями</a:t>
            </a:r>
          </a:p>
          <a:p>
            <a:r>
              <a:t>  * **Singleton** — для компонентов, существующих в единственном экземпляре</a:t>
            </a:r>
          </a:p>
          <a:p>
            <a:r>
              <a:t>  * **Strategy** — для различных алгоритмов обработки данных</a:t>
            </a:r>
          </a:p>
          <a:p>
            <a:r>
              <a:t>  * **Observer** — для системы событий</a:t>
            </a:r>
          </a:p>
          <a:p>
            <a:r>
              <a:t>  * **Facade** — для упрощения интерфейсов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Инфраструктура: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Инфраструктура: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**Replit** — платформа для хостинга и разработки</a:t>
            </a:r>
          </a:p>
          <a:p>
            <a:r>
              <a:t>  * **Git** — система контроля версий</a:t>
            </a:r>
          </a:p>
          <a:p>
            <a:r>
              <a:t>  * **JSON-файлы** — для хранения данных</a:t>
            </a:r>
          </a:p>
          <a:p>
            <a:r>
              <a:t>  * **Логирование** — для отслеживания работы системы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Функциональные возможности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Функциональные возможности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Изучение исторических тем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Изучение исторических 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**Выбор готовых тем** — предоставление структурированного списка исторических тем</a:t>
            </a:r>
          </a:p>
          <a:p>
            <a:r>
              <a:t>  * **Пользовательские темы** — возможность запросить информацию по любой исторической теме</a:t>
            </a:r>
          </a:p>
          <a:p>
            <a:r>
              <a:t>  * **Структурированное представление** — разделение информации на логические секции для удобства восприятия</a:t>
            </a:r>
          </a:p>
          <a:p>
            <a:r>
              <a:t>  * **Контекстные ссылки** — связывание тем между собой для навигации по историческим периодам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Интерактивное тестирование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Интерактивное 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**Генерация уникальных тестов** — создание тестов с вопросами разной сложности для каждой темы</a:t>
            </a:r>
          </a:p>
          <a:p>
            <a:r>
              <a:t>  * **Проверка ответов** — автоматическая проверка ответов с подробными пояснениями</a:t>
            </a:r>
          </a:p>
          <a:p>
            <a:r>
              <a:t>  * **Отслеживание результатов** — сохранение истории тестирования и анализ прогресса</a:t>
            </a:r>
          </a:p>
          <a:p>
            <a:r>
              <a:t>  * **Адаптивная сложность** — изменение сложности вопросов в зависимости от уровня знаний пользователя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Режим беседы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Содержание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Режим беседы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**Ответы на вопросы** — возможность задавать произвольные вопросы об истории России</a:t>
            </a:r>
          </a:p>
          <a:p>
            <a:r>
              <a:t>  * **Валидация запросов** — проверка релевантности вопросов исторической тематике</a:t>
            </a:r>
          </a:p>
          <a:p>
            <a:r>
              <a:t>  * **Структурированные ответы** — логическое форматирование ответов для лучшего восприятия</a:t>
            </a:r>
          </a:p>
          <a:p>
            <a:r>
              <a:t>  * **Контекстуальность** — учет предыдущих вопросов для поддержания диалога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Исторические карты и визуализации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Исторические карты и визуализации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**Интерактивные карты** — отображение мест сражений и исторических событий</a:t>
            </a:r>
          </a:p>
          <a:p>
            <a:r>
              <a:t>  * **Временные линии** — визуализация хронологии исторических периодов</a:t>
            </a:r>
          </a:p>
          <a:p>
            <a:r>
              <a:t>  * **Карты изменения границ** — отображение территориальных изменений государств</a:t>
            </a:r>
          </a:p>
          <a:p>
            <a:r>
              <a:t>  * **Схемы сражений** — визуализация ключевых битв и военных кампаний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Аналитическая система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аналитическая_система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Аналитическая система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**Отслеживание прогресса** — сбор данных об изученных темах и результатах тестов</a:t>
            </a:r>
          </a:p>
          <a:p>
            <a:r>
              <a:t>  * **Персонализированные рекомендации** — формирование рекомендаций на основе интересов и прогресса</a:t>
            </a:r>
          </a:p>
          <a:p>
            <a:r>
              <a:t>  * **Статистика использования** — сбор данных о популярных темах и вопросах</a:t>
            </a:r>
          </a:p>
          <a:p>
            <a:r>
              <a:t>  * **Визуализация прогресса** — наглядное представление образовательных достижений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Административные функции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Административные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**Веб-панель управления** — интерфейс для администрирования бота</a:t>
            </a:r>
          </a:p>
          <a:p>
            <a:r>
              <a:t>  * **Статистика и аналитика** — просмотр данных об использовании бота</a:t>
            </a:r>
          </a:p>
          <a:p>
            <a:r>
              <a:t>  * **Управление пользователями** — назначение администраторов и модерирование контента</a:t>
            </a:r>
          </a:p>
          <a:p>
            <a:r>
              <a:t>  * **Логирование** — просмотр и анализ системных логов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Интеграция с 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Интеграция с 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 проекте реализована глубокая интеграция с Google Gemini API для генерации</a:t>
            </a:r>
          </a:p>
          <a:p>
            <a:r>
              <a:t>качественного образовательного контента: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Оптимизированные промпты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Содержание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Введение и цель проекта</a:t>
            </a:r>
          </a:p>
          <a:p>
            <a:r>
              <a:t>  2. Архитектура системы</a:t>
            </a:r>
          </a:p>
          <a:p>
            <a:r>
              <a:t>  3. Ключевые компоненты</a:t>
            </a:r>
          </a:p>
          <a:p>
            <a:r>
              <a:t>  4. Технологический стек</a:t>
            </a:r>
          </a:p>
          <a:p>
            <a:r>
              <a:t>  5. Функциональные возможности</a:t>
            </a:r>
          </a:p>
          <a:p>
            <a:r>
              <a:t>  6. Интеграция с ИИ</a:t>
            </a:r>
          </a:p>
          <a:p>
            <a:r>
              <a:t>  7. Система тестирования</a:t>
            </a:r>
          </a:p>
          <a:p>
            <a:r>
              <a:t>  8. Карты и визуализации</a:t>
            </a:r>
          </a:p>
          <a:p>
            <a:r>
              <a:t>  9. Аналитическая система</a:t>
            </a:r>
          </a:p>
          <a:p>
            <a:r>
              <a:t>  10. Административная панель</a:t>
            </a:r>
          </a:p>
          <a:p>
            <a:r>
              <a:t>  11. Оптимизация производительности</a:t>
            </a:r>
          </a:p>
          <a:p>
            <a:r>
              <a:t>  12. Безопасность</a:t>
            </a:r>
          </a:p>
          <a:p>
            <a:r>
              <a:t>  13. Результаты проекта</a:t>
            </a:r>
          </a:p>
          <a:p>
            <a:r>
              <a:t>  14. Перспективы развития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Оптимизированные промпты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**Структурированные запросы** — формирование детализированных промптов для получения качественных ответов</a:t>
            </a:r>
          </a:p>
          <a:p>
            <a:r>
              <a:t>  * **Системные инструкции** — добавление контекста и инструкций для формирования ответов в нужном формате</a:t>
            </a:r>
          </a:p>
          <a:p>
            <a:r>
              <a:t>  * **Инжекция примеров** — включение примеров для демонстрации ожидаемого формата ответа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Контроль качества контента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Контроль качества контента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**Валидация релевантности** — проверка соответствия контента исторической тематике</a:t>
            </a:r>
          </a:p>
          <a:p>
            <a:r>
              <a:t>  * **Фактчекинг** — дополнительные проверки исторической достоверности</a:t>
            </a:r>
          </a:p>
          <a:p>
            <a:r>
              <a:t>  * **Форматирование** — постобработка полученных ответов для лучшего восприятия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Оптимизация параметров запросов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Оптимизация параметров запросов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**Дифференцированные настройки** — выбор оптимальных параметров (температура, максимальная длина) для разных типов контента</a:t>
            </a:r>
          </a:p>
          <a:p>
            <a:r>
              <a:t>  * **Кэширование** — сохранение результатов частых запросов для оптимизации</a:t>
            </a:r>
          </a:p>
          <a:p>
            <a:r>
              <a:t>  * **Повторные попытки** — система автоматических повторных запросов при неудачных результатах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Контекстуализация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Контекстуализация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**Сохранение истории диалога** — учет предыдущих сообщений для поддержания контекста беседы</a:t>
            </a:r>
          </a:p>
          <a:p>
            <a:r>
              <a:t>  * **Нормализация ввода** — обработка пользовательского ввода для улучшения понимания запросов</a:t>
            </a:r>
          </a:p>
          <a:p>
            <a:r>
              <a:t>  * **Обогащение промптов** — добавление контекстуальной информации для получения более релевантных ответов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Этические аспекты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Этические аспекты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**Фильтрация контента** — предотвращение генерации неуместного или вводящего в заблуждение контента</a:t>
            </a:r>
          </a:p>
          <a:p>
            <a:r>
              <a:t>  * **Прозрачность** — ясное указание на использование ИИ для генерации контента</a:t>
            </a:r>
          </a:p>
          <a:p>
            <a:r>
              <a:t>  * **Баланс между достоверностью и доступностью** — оптимизация контента для образовательных целей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Система тестирования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 и цель проекта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Система тестирования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Система тестирования предоставляет интерактивный способ проверки и закрепления</a:t>
            </a:r>
          </a:p>
          <a:p>
            <a:r>
              <a:t>знаний: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Генерация тестов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Генерация тестов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**Динамическое создание вопросов** — уникальные тесты для каждой темы</a:t>
            </a:r>
          </a:p>
          <a:p>
            <a:r>
              <a:t>  * **Разнообразие форматов** — вопросы с выбором ответа, хронологические последовательности, сопоставления</a:t>
            </a:r>
          </a:p>
          <a:p>
            <a:r>
              <a:t>  * **Балансировка сложности** — включение вопросов разного уровня сложности</a:t>
            </a:r>
          </a:p>
          <a:p>
            <a:r>
              <a:t>  * **Контекстуальность** — вопросы, связанные с конкретной изучаемой темой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Механизм прохождения тестов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Механизм прохождения тестов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**Пошаговый процесс** — последовательное прохождение вопросов</a:t>
            </a:r>
          </a:p>
          <a:p>
            <a:r>
              <a:t>  * **Интерактивный интерфейс** — удобная навигация по вопросам</a:t>
            </a:r>
          </a:p>
          <a:p>
            <a:r>
              <a:t>  * **Ограничение по времени** — опциональный режим с таймером для повышения сложности</a:t>
            </a:r>
          </a:p>
          <a:p>
            <a:r>
              <a:t>  * **Проверка в реальном времени** — мгновенная обратная связь после ответа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Оценка и анализ результатов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Оценка и анализ результатов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**Подсчет баллов** — количественная оценка знаний</a:t>
            </a:r>
          </a:p>
          <a:p>
            <a:r>
              <a:t>  * **Детальный разбор** — объяснение правильных ответов</a:t>
            </a:r>
          </a:p>
          <a:p>
            <a:r>
              <a:t>  * **Сохранение истории** — отслеживание результатов предыдущих тестов</a:t>
            </a:r>
          </a:p>
          <a:p>
            <a:r>
              <a:t>  * **Аналитика прогресса** — выявление сильных и слабых сторон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Персонализированная обратная связь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Персонализированная обратная связь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**Рекомендации по дальнейшему изучению** — предложения тем на основе результатов</a:t>
            </a:r>
          </a:p>
          <a:p>
            <a:r>
              <a:t>  * **Адаптивная сложность** — корректировка уровня сложности будущих тестов</a:t>
            </a:r>
          </a:p>
          <a:p>
            <a:r>
              <a:t>  * **Мотивационные элементы** — поощрение за хорошие результаты</a:t>
            </a:r>
          </a:p>
          <a:p>
            <a:r>
              <a:t>  * **Целенаправленное повторение** — рекомендации по повторному изучению сложных тем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Карты и визуализации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карты_и_визуализации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 и цель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Образовательный бот по истории России — это инновационный проект,</a:t>
            </a:r>
          </a:p>
          <a:p>
            <a:r>
              <a:t>разработанный для создания интерактивной образовательной платформы в формате</a:t>
            </a:r>
          </a:p>
          <a:p>
            <a:r>
              <a:t>Telegram-бота. Данный проект направлен на решение следующих задач:</a:t>
            </a:r>
          </a:p>
          <a:p/>
          <a:p>
            <a:r>
              <a:t>  * **Повышение доступности исторических знаний** — предоставление структурированной и достоверной информации по истории России через популярный мессенджер Telegram</a:t>
            </a:r>
          </a:p>
          <a:p>
            <a:r>
              <a:t>  * **Интерактивное обучение** — вовлечение пользователей в активное изучение истории через диалоги, тесты и визуализации</a:t>
            </a:r>
          </a:p>
          <a:p>
            <a:r>
              <a:t>  ...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Карты и визуализации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Компонент исторических карт и визуализаций представляет исторические данные в</a:t>
            </a:r>
          </a:p>
          <a:p>
            <a:r>
              <a:t>наглядном виде: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Интерактивные карты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Интерактивные карты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**Карты сражений** — отображение мест ключевых битв с дополнительной информацией</a:t>
            </a:r>
          </a:p>
          <a:p>
            <a:r>
              <a:t>  * **Карты территорий** — визуализация границ государств в разные исторические периоды</a:t>
            </a:r>
          </a:p>
          <a:p>
            <a:r>
              <a:t>  * **Маршруты экспедиций** — отображение путей исторических путешествий и походов</a:t>
            </a:r>
          </a:p>
          <a:p>
            <a:r>
              <a:t>  * **Масштабирование и навигация** — возможность детального изучения карт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Временные линии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Временные линии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**Хронологические шкалы** — визуализация последовательности исторических событий</a:t>
            </a:r>
          </a:p>
          <a:p>
            <a:r>
              <a:t>  * **Параллельные события** — сопоставление событий, происходивших в разных регионах</a:t>
            </a:r>
          </a:p>
          <a:p>
            <a:r>
              <a:t>  * **Интерактивные метки** — дополнительная информация о событиях при наведении</a:t>
            </a:r>
          </a:p>
          <a:p>
            <a:r>
              <a:t>  * **Фильтрация по периодам** — фокус на конкретных исторических эпохах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Схемы и диаграммы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Схемы и диаграммы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**Схемы сражений** — визуализация расположения войск и ключевых маневров</a:t>
            </a:r>
          </a:p>
          <a:p>
            <a:r>
              <a:t>  * **Генеалогические древа** — отображение династических связей правителей</a:t>
            </a:r>
          </a:p>
          <a:p>
            <a:r>
              <a:t>  * **Диаграммы политического устройства** — структура власти в разные эпохи</a:t>
            </a:r>
          </a:p>
          <a:p>
            <a:r>
              <a:t>  * **Экономические и демографические графики** — визуализация статистических данных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Технологическая реализация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Технологическая реализация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**Использование библиотеки folium** — для создания интерактивных карт на основе OpenStreetMap</a:t>
            </a:r>
          </a:p>
          <a:p>
            <a:r>
              <a:t>  * **Генерация HTML-файлов** — для сохранения и отображения визуализаций</a:t>
            </a:r>
          </a:p>
          <a:p>
            <a:r>
              <a:t>  * **Интеграция исторических данных** — привязка событий к географическим координатам</a:t>
            </a:r>
          </a:p>
          <a:p>
            <a:r>
              <a:t>  * **Адаптивный дизайн** — оптимизация для просмотра на различных устройствах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Аналитическая система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аналитическая_система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системы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Аналитическая система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Аналитическая система отслеживает образовательный прогресс и формирует</a:t>
            </a:r>
          </a:p>
          <a:p>
            <a:r>
              <a:t>персонализированные рекомендации: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Сбор образовательных данных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Сбор образовательных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**Отслеживание изученных тем** — сохранение информации о просмотренных материалах</a:t>
            </a:r>
          </a:p>
          <a:p>
            <a:r>
              <a:t>  * **Результаты тестирования** — сбор данных о правильных и неправильных ответах</a:t>
            </a:r>
          </a:p>
          <a:p>
            <a:r>
              <a:t>  * **История вопросов** — сохранение заданных пользователем вопросов</a:t>
            </a:r>
          </a:p>
          <a:p>
            <a:r>
              <a:t>  * **Время взаимодействия** — анализ продолжительности изучения различных тем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Анализ прогресса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Анализ прогресса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**Успеваемость по темам** — выявление сильных и слабых сторон</a:t>
            </a:r>
          </a:p>
          <a:p>
            <a:r>
              <a:t>  * **Динамика результатов** — отслеживание изменения успеваемости с течением времени</a:t>
            </a:r>
          </a:p>
          <a:p>
            <a:r>
              <a:t>  * **Карта знаний** — визуализация изученных тем и их взаимосвязей</a:t>
            </a:r>
          </a:p>
          <a:p>
            <a:r>
              <a:t>  * **Глубина изучения** — оценка уровня детализации полученных знаний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Персонализированные рекомендации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Персонализированные рекомендации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**Рекомендация тем** — предложение новых тем на основе интересов и прогресса</a:t>
            </a:r>
          </a:p>
          <a:p>
            <a:r>
              <a:t>  * **Рекомендация повторения** — предложение повторить сложные темы</a:t>
            </a:r>
          </a:p>
          <a:p>
            <a:r>
              <a:t>  * **Выявление пробелов** — определение недостаточно изученных областей</a:t>
            </a:r>
          </a:p>
          <a:p>
            <a:r>
              <a:t>  * **Построение образовательной траектории** — предложение оптимального пути обучения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Глобальная статистика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Глобальная статистика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**Популярные темы** — выявление наиболее востребованных исторических материалов</a:t>
            </a:r>
          </a:p>
          <a:p>
            <a:r>
              <a:t>  * **Частые вопросы** — анализ типичных вопросов пользователей</a:t>
            </a:r>
          </a:p>
          <a:p>
            <a:r>
              <a:t>  * **Сложные темы** — определение тем с наиболее низкими результатами тестирования</a:t>
            </a:r>
          </a:p>
          <a:p>
            <a:r>
              <a:t>  * **Активность пользователей** — анализ времени и частоты использования бота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Административная панель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проектная_презентаци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