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4"/>
  </p:sldMasterIdLst>
  <p:notesMasterIdLst>
    <p:notesMasterId r:id="rId22"/>
  </p:notesMasterIdLst>
  <p:handoutMasterIdLst>
    <p:handoutMasterId r:id="rId23"/>
  </p:handoutMasterIdLst>
  <p:sldIdLst>
    <p:sldId id="257" r:id="rId5"/>
    <p:sldId id="273" r:id="rId6"/>
    <p:sldId id="258" r:id="rId7"/>
    <p:sldId id="259" r:id="rId8"/>
    <p:sldId id="260" r:id="rId9"/>
    <p:sldId id="266" r:id="rId10"/>
    <p:sldId id="261" r:id="rId11"/>
    <p:sldId id="265" r:id="rId12"/>
    <p:sldId id="263" r:id="rId13"/>
    <p:sldId id="264" r:id="rId14"/>
    <p:sldId id="267" r:id="rId15"/>
    <p:sldId id="268" r:id="rId16"/>
    <p:sldId id="269" r:id="rId17"/>
    <p:sldId id="270" r:id="rId18"/>
    <p:sldId id="271" r:id="rId19"/>
    <p:sldId id="272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nav" initials="p" lastIdx="1" clrIdx="0">
    <p:extLst>
      <p:ext uri="{19B8F6BF-5375-455C-9EA6-DF929625EA0E}">
        <p15:presenceInfo xmlns:p15="http://schemas.microsoft.com/office/powerpoint/2012/main" userId="prana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39C0D9-FF74-4AAA-B8BA-1C073E06A89C}" v="13" dt="2022-01-16T07:33:12.2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97" autoAdjust="0"/>
    <p:restoredTop sz="95033" autoAdjust="0"/>
  </p:normalViewPr>
  <p:slideViewPr>
    <p:cSldViewPr snapToGrid="0">
      <p:cViewPr varScale="1">
        <p:scale>
          <a:sx n="120" d="100"/>
          <a:sy n="120" d="100"/>
        </p:scale>
        <p:origin x="1848" y="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57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 Sai" userId="1c7345682f8144ba" providerId="LiveId" clId="{0F39C0D9-FF74-4AAA-B8BA-1C073E06A89C}"/>
    <pc:docChg chg="undo redo custSel addSld delSld modSld sldOrd modMainMaster">
      <pc:chgData name="Siva Sai" userId="1c7345682f8144ba" providerId="LiveId" clId="{0F39C0D9-FF74-4AAA-B8BA-1C073E06A89C}" dt="2022-01-16T13:52:12.724" v="1730" actId="115"/>
      <pc:docMkLst>
        <pc:docMk/>
      </pc:docMkLst>
      <pc:sldChg chg="addSp delSp modSp mod setBg setClrOvrMap delDesignElem">
        <pc:chgData name="Siva Sai" userId="1c7345682f8144ba" providerId="LiveId" clId="{0F39C0D9-FF74-4AAA-B8BA-1C073E06A89C}" dt="2022-01-16T07:33:12.280" v="625"/>
        <pc:sldMkLst>
          <pc:docMk/>
          <pc:sldMk cId="1995296233" sldId="257"/>
        </pc:sldMkLst>
        <pc:spChg chg="mod">
          <ac:chgData name="Siva Sai" userId="1c7345682f8144ba" providerId="LiveId" clId="{0F39C0D9-FF74-4AAA-B8BA-1C073E06A89C}" dt="2022-01-16T07:03:56.793" v="130" actId="26606"/>
          <ac:spMkLst>
            <pc:docMk/>
            <pc:sldMk cId="1995296233" sldId="257"/>
            <ac:spMk id="2" creationId="{00000000-0000-0000-0000-000000000000}"/>
          </ac:spMkLst>
        </pc:spChg>
        <pc:spChg chg="mod ord">
          <ac:chgData name="Siva Sai" userId="1c7345682f8144ba" providerId="LiveId" clId="{0F39C0D9-FF74-4AAA-B8BA-1C073E06A89C}" dt="2022-01-16T07:04:30.810" v="133" actId="14100"/>
          <ac:spMkLst>
            <pc:docMk/>
            <pc:sldMk cId="1995296233" sldId="257"/>
            <ac:spMk id="3" creationId="{00000000-0000-0000-0000-000000000000}"/>
          </ac:spMkLst>
        </pc:spChg>
        <pc:spChg chg="mod">
          <ac:chgData name="Siva Sai" userId="1c7345682f8144ba" providerId="LiveId" clId="{0F39C0D9-FF74-4AAA-B8BA-1C073E06A89C}" dt="2022-01-16T07:03:56.793" v="130" actId="26606"/>
          <ac:spMkLst>
            <pc:docMk/>
            <pc:sldMk cId="1995296233" sldId="257"/>
            <ac:spMk id="4" creationId="{00000000-0000-0000-0000-000000000000}"/>
          </ac:spMkLst>
        </pc:spChg>
        <pc:spChg chg="mod ord">
          <ac:chgData name="Siva Sai" userId="1c7345682f8144ba" providerId="LiveId" clId="{0F39C0D9-FF74-4AAA-B8BA-1C073E06A89C}" dt="2022-01-16T07:03:56.793" v="130" actId="26606"/>
          <ac:spMkLst>
            <pc:docMk/>
            <pc:sldMk cId="1995296233" sldId="257"/>
            <ac:spMk id="5" creationId="{00000000-0000-0000-0000-000000000000}"/>
          </ac:spMkLst>
        </pc:spChg>
        <pc:spChg chg="add del">
          <ac:chgData name="Siva Sai" userId="1c7345682f8144ba" providerId="LiveId" clId="{0F39C0D9-FF74-4AAA-B8BA-1C073E06A89C}" dt="2022-01-16T07:04:25.376" v="132" actId="26606"/>
          <ac:spMkLst>
            <pc:docMk/>
            <pc:sldMk cId="1995296233" sldId="257"/>
            <ac:spMk id="10" creationId="{74CD14DB-BB81-479F-A1FC-1C75640E9F84}"/>
          </ac:spMkLst>
        </pc:spChg>
        <pc:spChg chg="add del">
          <ac:chgData name="Siva Sai" userId="1c7345682f8144ba" providerId="LiveId" clId="{0F39C0D9-FF74-4AAA-B8BA-1C073E06A89C}" dt="2022-01-16T07:04:25.376" v="132" actId="26606"/>
          <ac:spMkLst>
            <pc:docMk/>
            <pc:sldMk cId="1995296233" sldId="257"/>
            <ac:spMk id="12" creationId="{C943A91B-7CA7-4592-A975-73B1BF8C4C74}"/>
          </ac:spMkLst>
        </pc:spChg>
        <pc:spChg chg="add del">
          <ac:chgData name="Siva Sai" userId="1c7345682f8144ba" providerId="LiveId" clId="{0F39C0D9-FF74-4AAA-B8BA-1C073E06A89C}" dt="2022-01-16T07:04:25.376" v="132" actId="26606"/>
          <ac:spMkLst>
            <pc:docMk/>
            <pc:sldMk cId="1995296233" sldId="257"/>
            <ac:spMk id="14" creationId="{EC471314-E46A-414B-8D91-74880E84F187}"/>
          </ac:spMkLst>
        </pc:spChg>
        <pc:spChg chg="add del">
          <ac:chgData name="Siva Sai" userId="1c7345682f8144ba" providerId="LiveId" clId="{0F39C0D9-FF74-4AAA-B8BA-1C073E06A89C}" dt="2022-01-16T07:04:25.376" v="132" actId="26606"/>
          <ac:spMkLst>
            <pc:docMk/>
            <pc:sldMk cId="1995296233" sldId="257"/>
            <ac:spMk id="16" creationId="{6A681326-1C9D-44A3-A627-3871BDAE4127}"/>
          </ac:spMkLst>
        </pc:spChg>
        <pc:spChg chg="add del">
          <ac:chgData name="Siva Sai" userId="1c7345682f8144ba" providerId="LiveId" clId="{0F39C0D9-FF74-4AAA-B8BA-1C073E06A89C}" dt="2022-01-16T07:33:12.280" v="625"/>
          <ac:spMkLst>
            <pc:docMk/>
            <pc:sldMk cId="1995296233" sldId="257"/>
            <ac:spMk id="21" creationId="{74CD14DB-BB81-479F-A1FC-1C75640E9F84}"/>
          </ac:spMkLst>
        </pc:spChg>
        <pc:spChg chg="add del">
          <ac:chgData name="Siva Sai" userId="1c7345682f8144ba" providerId="LiveId" clId="{0F39C0D9-FF74-4AAA-B8BA-1C073E06A89C}" dt="2022-01-16T07:33:12.280" v="625"/>
          <ac:spMkLst>
            <pc:docMk/>
            <pc:sldMk cId="1995296233" sldId="257"/>
            <ac:spMk id="23" creationId="{C943A91B-7CA7-4592-A975-73B1BF8C4C74}"/>
          </ac:spMkLst>
        </pc:spChg>
        <pc:spChg chg="add del">
          <ac:chgData name="Siva Sai" userId="1c7345682f8144ba" providerId="LiveId" clId="{0F39C0D9-FF74-4AAA-B8BA-1C073E06A89C}" dt="2022-01-16T07:33:12.280" v="625"/>
          <ac:spMkLst>
            <pc:docMk/>
            <pc:sldMk cId="1995296233" sldId="257"/>
            <ac:spMk id="25" creationId="{EC471314-E46A-414B-8D91-74880E84F187}"/>
          </ac:spMkLst>
        </pc:spChg>
        <pc:spChg chg="add del">
          <ac:chgData name="Siva Sai" userId="1c7345682f8144ba" providerId="LiveId" clId="{0F39C0D9-FF74-4AAA-B8BA-1C073E06A89C}" dt="2022-01-16T07:33:12.280" v="625"/>
          <ac:spMkLst>
            <pc:docMk/>
            <pc:sldMk cId="1995296233" sldId="257"/>
            <ac:spMk id="27" creationId="{6A681326-1C9D-44A3-A627-3871BDAE4127}"/>
          </ac:spMkLst>
        </pc:spChg>
      </pc:sldChg>
      <pc:sldChg chg="addSp delSp modSp mod setBg setClrOvrMap delDesignElem">
        <pc:chgData name="Siva Sai" userId="1c7345682f8144ba" providerId="LiveId" clId="{0F39C0D9-FF74-4AAA-B8BA-1C073E06A89C}" dt="2022-01-16T08:06:41.088" v="1472" actId="2711"/>
        <pc:sldMkLst>
          <pc:docMk/>
          <pc:sldMk cId="1026250060" sldId="258"/>
        </pc:sldMkLst>
        <pc:spChg chg="mod">
          <ac:chgData name="Siva Sai" userId="1c7345682f8144ba" providerId="LiveId" clId="{0F39C0D9-FF74-4AAA-B8BA-1C073E06A89C}" dt="2022-01-16T08:06:41.088" v="1472" actId="2711"/>
          <ac:spMkLst>
            <pc:docMk/>
            <pc:sldMk cId="1026250060" sldId="258"/>
            <ac:spMk id="2" creationId="{00000000-0000-0000-0000-000000000000}"/>
          </ac:spMkLst>
        </pc:spChg>
        <pc:spChg chg="mod">
          <ac:chgData name="Siva Sai" userId="1c7345682f8144ba" providerId="LiveId" clId="{0F39C0D9-FF74-4AAA-B8BA-1C073E06A89C}" dt="2022-01-16T07:04:47.041" v="137" actId="403"/>
          <ac:spMkLst>
            <pc:docMk/>
            <pc:sldMk cId="1026250060" sldId="258"/>
            <ac:spMk id="3" creationId="{00000000-0000-0000-0000-000000000000}"/>
          </ac:spMkLst>
        </pc:spChg>
        <pc:spChg chg="del mod">
          <ac:chgData name="Siva Sai" userId="1c7345682f8144ba" providerId="LiveId" clId="{0F39C0D9-FF74-4AAA-B8BA-1C073E06A89C}" dt="2022-01-16T02:53:17.840" v="128" actId="478"/>
          <ac:spMkLst>
            <pc:docMk/>
            <pc:sldMk cId="1026250060" sldId="258"/>
            <ac:spMk id="4" creationId="{00000000-0000-0000-0000-000000000000}"/>
          </ac:spMkLst>
        </pc:spChg>
        <pc:spChg chg="add mod">
          <ac:chgData name="Siva Sai" userId="1c7345682f8144ba" providerId="LiveId" clId="{0F39C0D9-FF74-4AAA-B8BA-1C073E06A89C}" dt="2022-01-16T07:06:22.024" v="159" actId="1038"/>
          <ac:spMkLst>
            <pc:docMk/>
            <pc:sldMk cId="1026250060" sldId="258"/>
            <ac:spMk id="4" creationId="{20787091-ED17-4C1D-8F93-297B470CAED1}"/>
          </ac:spMkLst>
        </pc:spChg>
        <pc:spChg chg="mod ord">
          <ac:chgData name="Siva Sai" userId="1c7345682f8144ba" providerId="LiveId" clId="{0F39C0D9-FF74-4AAA-B8BA-1C073E06A89C}" dt="2022-01-16T07:04:37.593" v="134" actId="26606"/>
          <ac:spMkLst>
            <pc:docMk/>
            <pc:sldMk cId="1026250060" sldId="258"/>
            <ac:spMk id="5" creationId="{00000000-0000-0000-0000-000000000000}"/>
          </ac:spMkLst>
        </pc:spChg>
        <pc:spChg chg="add del">
          <ac:chgData name="Siva Sai" userId="1c7345682f8144ba" providerId="LiveId" clId="{0F39C0D9-FF74-4AAA-B8BA-1C073E06A89C}" dt="2022-01-16T07:33:12.280" v="625"/>
          <ac:spMkLst>
            <pc:docMk/>
            <pc:sldMk cId="1026250060" sldId="258"/>
            <ac:spMk id="10" creationId="{74CD14DB-BB81-479F-A1FC-1C75640E9F84}"/>
          </ac:spMkLst>
        </pc:spChg>
        <pc:spChg chg="add mod">
          <ac:chgData name="Siva Sai" userId="1c7345682f8144ba" providerId="LiveId" clId="{0F39C0D9-FF74-4AAA-B8BA-1C073E06A89C}" dt="2022-01-16T07:06:51.583" v="292" actId="1036"/>
          <ac:spMkLst>
            <pc:docMk/>
            <pc:sldMk cId="1026250060" sldId="258"/>
            <ac:spMk id="11" creationId="{C391784A-EA34-4015-B35A-3A8A56BDFDFD}"/>
          </ac:spMkLst>
        </pc:spChg>
        <pc:spChg chg="add del">
          <ac:chgData name="Siva Sai" userId="1c7345682f8144ba" providerId="LiveId" clId="{0F39C0D9-FF74-4AAA-B8BA-1C073E06A89C}" dt="2022-01-16T07:33:12.280" v="625"/>
          <ac:spMkLst>
            <pc:docMk/>
            <pc:sldMk cId="1026250060" sldId="258"/>
            <ac:spMk id="12" creationId="{C943A91B-7CA7-4592-A975-73B1BF8C4C74}"/>
          </ac:spMkLst>
        </pc:spChg>
        <pc:spChg chg="add mod">
          <ac:chgData name="Siva Sai" userId="1c7345682f8144ba" providerId="LiveId" clId="{0F39C0D9-FF74-4AAA-B8BA-1C073E06A89C}" dt="2022-01-16T07:07:00.172" v="343" actId="1037"/>
          <ac:spMkLst>
            <pc:docMk/>
            <pc:sldMk cId="1026250060" sldId="258"/>
            <ac:spMk id="13" creationId="{45FB7BF9-A09D-4A02-B607-5AA7FE396A9B}"/>
          </ac:spMkLst>
        </pc:spChg>
        <pc:spChg chg="add del">
          <ac:chgData name="Siva Sai" userId="1c7345682f8144ba" providerId="LiveId" clId="{0F39C0D9-FF74-4AAA-B8BA-1C073E06A89C}" dt="2022-01-16T07:33:12.280" v="625"/>
          <ac:spMkLst>
            <pc:docMk/>
            <pc:sldMk cId="1026250060" sldId="258"/>
            <ac:spMk id="14" creationId="{EC471314-E46A-414B-8D91-74880E84F187}"/>
          </ac:spMkLst>
        </pc:spChg>
        <pc:spChg chg="add mod">
          <ac:chgData name="Siva Sai" userId="1c7345682f8144ba" providerId="LiveId" clId="{0F39C0D9-FF74-4AAA-B8BA-1C073E06A89C}" dt="2022-01-16T07:06:38.185" v="248" actId="1037"/>
          <ac:spMkLst>
            <pc:docMk/>
            <pc:sldMk cId="1026250060" sldId="258"/>
            <ac:spMk id="15" creationId="{70E34F26-EE8F-46ED-8FF4-0D3CB8805D58}"/>
          </ac:spMkLst>
        </pc:spChg>
        <pc:spChg chg="add del">
          <ac:chgData name="Siva Sai" userId="1c7345682f8144ba" providerId="LiveId" clId="{0F39C0D9-FF74-4AAA-B8BA-1C073E06A89C}" dt="2022-01-16T07:33:12.280" v="625"/>
          <ac:spMkLst>
            <pc:docMk/>
            <pc:sldMk cId="1026250060" sldId="258"/>
            <ac:spMk id="16" creationId="{6A681326-1C9D-44A3-A627-3871BDAE4127}"/>
          </ac:spMkLst>
        </pc:spChg>
      </pc:sldChg>
      <pc:sldChg chg="addSp delSp modSp new mod ord setBg setClrOvrMap delDesignElem">
        <pc:chgData name="Siva Sai" userId="1c7345682f8144ba" providerId="LiveId" clId="{0F39C0D9-FF74-4AAA-B8BA-1C073E06A89C}" dt="2022-01-16T07:33:12.280" v="625"/>
        <pc:sldMkLst>
          <pc:docMk/>
          <pc:sldMk cId="1514034092" sldId="259"/>
        </pc:sldMkLst>
        <pc:spChg chg="del mod">
          <ac:chgData name="Siva Sai" userId="1c7345682f8144ba" providerId="LiveId" clId="{0F39C0D9-FF74-4AAA-B8BA-1C073E06A89C}" dt="2022-01-11T06:07:40.302" v="46" actId="478"/>
          <ac:spMkLst>
            <pc:docMk/>
            <pc:sldMk cId="1514034092" sldId="259"/>
            <ac:spMk id="2" creationId="{892BA743-833B-4FE7-8B74-68BFB5FB471D}"/>
          </ac:spMkLst>
        </pc:spChg>
        <pc:spChg chg="mod ord">
          <ac:chgData name="Siva Sai" userId="1c7345682f8144ba" providerId="LiveId" clId="{0F39C0D9-FF74-4AAA-B8BA-1C073E06A89C}" dt="2022-01-16T07:04:55.171" v="138" actId="26606"/>
          <ac:spMkLst>
            <pc:docMk/>
            <pc:sldMk cId="1514034092" sldId="259"/>
            <ac:spMk id="3" creationId="{CA9369E7-A9F5-4E4E-9505-0004539A5B10}"/>
          </ac:spMkLst>
        </pc:spChg>
        <pc:spChg chg="mod ord">
          <ac:chgData name="Siva Sai" userId="1c7345682f8144ba" providerId="LiveId" clId="{0F39C0D9-FF74-4AAA-B8BA-1C073E06A89C}" dt="2022-01-16T07:04:55.171" v="138" actId="26606"/>
          <ac:spMkLst>
            <pc:docMk/>
            <pc:sldMk cId="1514034092" sldId="259"/>
            <ac:spMk id="4" creationId="{A107E4C6-B1F5-43AB-A194-A960EA1B11D4}"/>
          </ac:spMkLst>
        </pc:spChg>
        <pc:spChg chg="mod">
          <ac:chgData name="Siva Sai" userId="1c7345682f8144ba" providerId="LiveId" clId="{0F39C0D9-FF74-4AAA-B8BA-1C073E06A89C}" dt="2022-01-16T07:04:55.171" v="138" actId="26606"/>
          <ac:spMkLst>
            <pc:docMk/>
            <pc:sldMk cId="1514034092" sldId="259"/>
            <ac:spMk id="5" creationId="{12F622C1-BC81-4970-923E-F3751183E70A}"/>
          </ac:spMkLst>
        </pc:spChg>
        <pc:spChg chg="add mod">
          <ac:chgData name="Siva Sai" userId="1c7345682f8144ba" providerId="LiveId" clId="{0F39C0D9-FF74-4AAA-B8BA-1C073E06A89C}" dt="2022-01-16T07:07:22.593" v="404" actId="1037"/>
          <ac:spMkLst>
            <pc:docMk/>
            <pc:sldMk cId="1514034092" sldId="259"/>
            <ac:spMk id="9" creationId="{CE4FC8B1-3CAB-4F30-8845-4905662AFB02}"/>
          </ac:spMkLst>
        </pc:spChg>
        <pc:spChg chg="add del">
          <ac:chgData name="Siva Sai" userId="1c7345682f8144ba" providerId="LiveId" clId="{0F39C0D9-FF74-4AAA-B8BA-1C073E06A89C}" dt="2022-01-16T07:33:12.280" v="625"/>
          <ac:spMkLst>
            <pc:docMk/>
            <pc:sldMk cId="1514034092" sldId="259"/>
            <ac:spMk id="10" creationId="{74CD14DB-BB81-479F-A1FC-1C75640E9F84}"/>
          </ac:spMkLst>
        </pc:spChg>
        <pc:spChg chg="add mod">
          <ac:chgData name="Siva Sai" userId="1c7345682f8144ba" providerId="LiveId" clId="{0F39C0D9-FF74-4AAA-B8BA-1C073E06A89C}" dt="2022-01-16T07:07:16.209" v="392" actId="1035"/>
          <ac:spMkLst>
            <pc:docMk/>
            <pc:sldMk cId="1514034092" sldId="259"/>
            <ac:spMk id="11" creationId="{CA0812D1-1469-4A32-A16C-60E8F3176266}"/>
          </ac:spMkLst>
        </pc:spChg>
        <pc:spChg chg="add del">
          <ac:chgData name="Siva Sai" userId="1c7345682f8144ba" providerId="LiveId" clId="{0F39C0D9-FF74-4AAA-B8BA-1C073E06A89C}" dt="2022-01-16T07:33:12.280" v="625"/>
          <ac:spMkLst>
            <pc:docMk/>
            <pc:sldMk cId="1514034092" sldId="259"/>
            <ac:spMk id="12" creationId="{C943A91B-7CA7-4592-A975-73B1BF8C4C74}"/>
          </ac:spMkLst>
        </pc:spChg>
        <pc:spChg chg="add del">
          <ac:chgData name="Siva Sai" userId="1c7345682f8144ba" providerId="LiveId" clId="{0F39C0D9-FF74-4AAA-B8BA-1C073E06A89C}" dt="2022-01-16T07:33:12.280" v="625"/>
          <ac:spMkLst>
            <pc:docMk/>
            <pc:sldMk cId="1514034092" sldId="259"/>
            <ac:spMk id="14" creationId="{EC471314-E46A-414B-8D91-74880E84F187}"/>
          </ac:spMkLst>
        </pc:spChg>
        <pc:spChg chg="add del">
          <ac:chgData name="Siva Sai" userId="1c7345682f8144ba" providerId="LiveId" clId="{0F39C0D9-FF74-4AAA-B8BA-1C073E06A89C}" dt="2022-01-16T07:33:12.280" v="625"/>
          <ac:spMkLst>
            <pc:docMk/>
            <pc:sldMk cId="1514034092" sldId="259"/>
            <ac:spMk id="16" creationId="{6A681326-1C9D-44A3-A627-3871BDAE4127}"/>
          </ac:spMkLst>
        </pc:spChg>
      </pc:sldChg>
      <pc:sldChg chg="addSp delSp modSp new mod setBg setClrOvrMap delDesignElem chgLayout">
        <pc:chgData name="Siva Sai" userId="1c7345682f8144ba" providerId="LiveId" clId="{0F39C0D9-FF74-4AAA-B8BA-1C073E06A89C}" dt="2022-01-16T08:09:13.920" v="1486" actId="57"/>
        <pc:sldMkLst>
          <pc:docMk/>
          <pc:sldMk cId="1199534569" sldId="260"/>
        </pc:sldMkLst>
        <pc:spChg chg="del mod">
          <ac:chgData name="Siva Sai" userId="1c7345682f8144ba" providerId="LiveId" clId="{0F39C0D9-FF74-4AAA-B8BA-1C073E06A89C}" dt="2022-01-11T06:09:29.788" v="57" actId="478"/>
          <ac:spMkLst>
            <pc:docMk/>
            <pc:sldMk cId="1199534569" sldId="260"/>
            <ac:spMk id="2" creationId="{C275756B-1B11-4468-A62C-609E56833890}"/>
          </ac:spMkLst>
        </pc:spChg>
        <pc:spChg chg="add del mod ord">
          <ac:chgData name="Siva Sai" userId="1c7345682f8144ba" providerId="LiveId" clId="{0F39C0D9-FF74-4AAA-B8BA-1C073E06A89C}" dt="2022-01-15T15:19:56.994" v="117" actId="700"/>
          <ac:spMkLst>
            <pc:docMk/>
            <pc:sldMk cId="1199534569" sldId="260"/>
            <ac:spMk id="2" creationId="{FB9C2696-750C-412D-8166-579E45AEF32A}"/>
          </ac:spMkLst>
        </pc:spChg>
        <pc:spChg chg="mod ord">
          <ac:chgData name="Siva Sai" userId="1c7345682f8144ba" providerId="LiveId" clId="{0F39C0D9-FF74-4AAA-B8BA-1C073E06A89C}" dt="2022-01-16T08:09:13.920" v="1486" actId="57"/>
          <ac:spMkLst>
            <pc:docMk/>
            <pc:sldMk cId="1199534569" sldId="260"/>
            <ac:spMk id="3" creationId="{5E0F2E77-DDF3-47FA-8E9A-419B5CEFEFDD}"/>
          </ac:spMkLst>
        </pc:spChg>
        <pc:spChg chg="mod ord">
          <ac:chgData name="Siva Sai" userId="1c7345682f8144ba" providerId="LiveId" clId="{0F39C0D9-FF74-4AAA-B8BA-1C073E06A89C}" dt="2022-01-16T07:05:01.231" v="139" actId="26606"/>
          <ac:spMkLst>
            <pc:docMk/>
            <pc:sldMk cId="1199534569" sldId="260"/>
            <ac:spMk id="4" creationId="{4452D527-8EEA-4686-A4E6-332B4FA59AA9}"/>
          </ac:spMkLst>
        </pc:spChg>
        <pc:spChg chg="mod ord">
          <ac:chgData name="Siva Sai" userId="1c7345682f8144ba" providerId="LiveId" clId="{0F39C0D9-FF74-4AAA-B8BA-1C073E06A89C}" dt="2022-01-16T07:05:01.231" v="139" actId="26606"/>
          <ac:spMkLst>
            <pc:docMk/>
            <pc:sldMk cId="1199534569" sldId="260"/>
            <ac:spMk id="5" creationId="{CA14AF6C-5AC5-4AF8-9AF1-DF773E39C911}"/>
          </ac:spMkLst>
        </pc:spChg>
        <pc:spChg chg="add del mod ord">
          <ac:chgData name="Siva Sai" userId="1c7345682f8144ba" providerId="LiveId" clId="{0F39C0D9-FF74-4AAA-B8BA-1C073E06A89C}" dt="2022-01-15T15:20:08.626" v="119" actId="478"/>
          <ac:spMkLst>
            <pc:docMk/>
            <pc:sldMk cId="1199534569" sldId="260"/>
            <ac:spMk id="6" creationId="{D65A6A35-D986-4EA5-9F6D-01BDC6FAA264}"/>
          </ac:spMkLst>
        </pc:spChg>
        <pc:spChg chg="add del">
          <ac:chgData name="Siva Sai" userId="1c7345682f8144ba" providerId="LiveId" clId="{0F39C0D9-FF74-4AAA-B8BA-1C073E06A89C}" dt="2022-01-16T07:33:12.280" v="625"/>
          <ac:spMkLst>
            <pc:docMk/>
            <pc:sldMk cId="1199534569" sldId="260"/>
            <ac:spMk id="10" creationId="{74CD14DB-BB81-479F-A1FC-1C75640E9F84}"/>
          </ac:spMkLst>
        </pc:spChg>
        <pc:spChg chg="add del">
          <ac:chgData name="Siva Sai" userId="1c7345682f8144ba" providerId="LiveId" clId="{0F39C0D9-FF74-4AAA-B8BA-1C073E06A89C}" dt="2022-01-16T07:33:12.280" v="625"/>
          <ac:spMkLst>
            <pc:docMk/>
            <pc:sldMk cId="1199534569" sldId="260"/>
            <ac:spMk id="12" creationId="{C943A91B-7CA7-4592-A975-73B1BF8C4C74}"/>
          </ac:spMkLst>
        </pc:spChg>
        <pc:spChg chg="add del">
          <ac:chgData name="Siva Sai" userId="1c7345682f8144ba" providerId="LiveId" clId="{0F39C0D9-FF74-4AAA-B8BA-1C073E06A89C}" dt="2022-01-16T07:33:12.280" v="625"/>
          <ac:spMkLst>
            <pc:docMk/>
            <pc:sldMk cId="1199534569" sldId="260"/>
            <ac:spMk id="14" creationId="{EC471314-E46A-414B-8D91-74880E84F187}"/>
          </ac:spMkLst>
        </pc:spChg>
        <pc:spChg chg="add del">
          <ac:chgData name="Siva Sai" userId="1c7345682f8144ba" providerId="LiveId" clId="{0F39C0D9-FF74-4AAA-B8BA-1C073E06A89C}" dt="2022-01-16T07:33:12.280" v="625"/>
          <ac:spMkLst>
            <pc:docMk/>
            <pc:sldMk cId="1199534569" sldId="260"/>
            <ac:spMk id="16" creationId="{6A681326-1C9D-44A3-A627-3871BDAE4127}"/>
          </ac:spMkLst>
        </pc:spChg>
        <pc:picChg chg="add mod">
          <ac:chgData name="Siva Sai" userId="1c7345682f8144ba" providerId="LiveId" clId="{0F39C0D9-FF74-4AAA-B8BA-1C073E06A89C}" dt="2022-01-16T07:20:39.341" v="411" actId="14100"/>
          <ac:picMkLst>
            <pc:docMk/>
            <pc:sldMk cId="1199534569" sldId="260"/>
            <ac:picMk id="6" creationId="{348E71E8-91BA-4C08-A5E5-D28CC9385F84}"/>
          </ac:picMkLst>
        </pc:picChg>
      </pc:sldChg>
      <pc:sldChg chg="addSp delSp modSp new mod setBg setClrOvrMap delDesignElem">
        <pc:chgData name="Siva Sai" userId="1c7345682f8144ba" providerId="LiveId" clId="{0F39C0D9-FF74-4AAA-B8BA-1C073E06A89C}" dt="2022-01-16T08:15:16.323" v="1729" actId="20577"/>
        <pc:sldMkLst>
          <pc:docMk/>
          <pc:sldMk cId="996903780" sldId="261"/>
        </pc:sldMkLst>
        <pc:spChg chg="mod">
          <ac:chgData name="Siva Sai" userId="1c7345682f8144ba" providerId="LiveId" clId="{0F39C0D9-FF74-4AAA-B8BA-1C073E06A89C}" dt="2022-01-16T08:15:16.323" v="1729" actId="20577"/>
          <ac:spMkLst>
            <pc:docMk/>
            <pc:sldMk cId="996903780" sldId="261"/>
            <ac:spMk id="2" creationId="{D98117BF-D080-4BB3-B90A-7E934C85A956}"/>
          </ac:spMkLst>
        </pc:spChg>
        <pc:spChg chg="del mod ord">
          <ac:chgData name="Siva Sai" userId="1c7345682f8144ba" providerId="LiveId" clId="{0F39C0D9-FF74-4AAA-B8BA-1C073E06A89C}" dt="2022-01-16T07:24:13.592" v="438" actId="3680"/>
          <ac:spMkLst>
            <pc:docMk/>
            <pc:sldMk cId="996903780" sldId="261"/>
            <ac:spMk id="3" creationId="{82D525A3-76EB-4677-A8F1-DEAD76ADF371}"/>
          </ac:spMkLst>
        </pc:spChg>
        <pc:spChg chg="mod">
          <ac:chgData name="Siva Sai" userId="1c7345682f8144ba" providerId="LiveId" clId="{0F39C0D9-FF74-4AAA-B8BA-1C073E06A89C}" dt="2022-01-16T07:23:05.364" v="433" actId="26606"/>
          <ac:spMkLst>
            <pc:docMk/>
            <pc:sldMk cId="996903780" sldId="261"/>
            <ac:spMk id="4" creationId="{2135BF97-674D-438D-A093-3C6EF522669B}"/>
          </ac:spMkLst>
        </pc:spChg>
        <pc:spChg chg="mod ord">
          <ac:chgData name="Siva Sai" userId="1c7345682f8144ba" providerId="LiveId" clId="{0F39C0D9-FF74-4AAA-B8BA-1C073E06A89C}" dt="2022-01-16T07:23:05.364" v="433" actId="26606"/>
          <ac:spMkLst>
            <pc:docMk/>
            <pc:sldMk cId="996903780" sldId="261"/>
            <ac:spMk id="5" creationId="{CF372B9B-0162-4F27-BC9F-17DB7C868D34}"/>
          </ac:spMkLst>
        </pc:spChg>
        <pc:spChg chg="add del">
          <ac:chgData name="Siva Sai" userId="1c7345682f8144ba" providerId="LiveId" clId="{0F39C0D9-FF74-4AAA-B8BA-1C073E06A89C}" dt="2022-01-16T07:33:12.280" v="625"/>
          <ac:spMkLst>
            <pc:docMk/>
            <pc:sldMk cId="996903780" sldId="261"/>
            <ac:spMk id="10" creationId="{74CD14DB-BB81-479F-A1FC-1C75640E9F84}"/>
          </ac:spMkLst>
        </pc:spChg>
        <pc:spChg chg="add del">
          <ac:chgData name="Siva Sai" userId="1c7345682f8144ba" providerId="LiveId" clId="{0F39C0D9-FF74-4AAA-B8BA-1C073E06A89C}" dt="2022-01-16T07:33:12.280" v="625"/>
          <ac:spMkLst>
            <pc:docMk/>
            <pc:sldMk cId="996903780" sldId="261"/>
            <ac:spMk id="12" creationId="{C943A91B-7CA7-4592-A975-73B1BF8C4C74}"/>
          </ac:spMkLst>
        </pc:spChg>
        <pc:spChg chg="add del">
          <ac:chgData name="Siva Sai" userId="1c7345682f8144ba" providerId="LiveId" clId="{0F39C0D9-FF74-4AAA-B8BA-1C073E06A89C}" dt="2022-01-16T07:33:12.280" v="625"/>
          <ac:spMkLst>
            <pc:docMk/>
            <pc:sldMk cId="996903780" sldId="261"/>
            <ac:spMk id="14" creationId="{EC471314-E46A-414B-8D91-74880E84F187}"/>
          </ac:spMkLst>
        </pc:spChg>
        <pc:spChg chg="add del">
          <ac:chgData name="Siva Sai" userId="1c7345682f8144ba" providerId="LiveId" clId="{0F39C0D9-FF74-4AAA-B8BA-1C073E06A89C}" dt="2022-01-16T07:33:12.280" v="625"/>
          <ac:spMkLst>
            <pc:docMk/>
            <pc:sldMk cId="996903780" sldId="261"/>
            <ac:spMk id="16" creationId="{6A681326-1C9D-44A3-A627-3871BDAE4127}"/>
          </ac:spMkLst>
        </pc:spChg>
        <pc:graphicFrameChg chg="add mod ord modGraphic">
          <ac:chgData name="Siva Sai" userId="1c7345682f8144ba" providerId="LiveId" clId="{0F39C0D9-FF74-4AAA-B8BA-1C073E06A89C}" dt="2022-01-16T08:07:29.030" v="1478" actId="14100"/>
          <ac:graphicFrameMkLst>
            <pc:docMk/>
            <pc:sldMk cId="996903780" sldId="261"/>
            <ac:graphicFrameMk id="6" creationId="{7875C88A-C95F-49C5-AA58-92513AB8E88C}"/>
          </ac:graphicFrameMkLst>
        </pc:graphicFrameChg>
      </pc:sldChg>
      <pc:sldChg chg="addSp delSp modSp new del mod setBg setClrOvrMap delDesignElem chgLayout">
        <pc:chgData name="Siva Sai" userId="1c7345682f8144ba" providerId="LiveId" clId="{0F39C0D9-FF74-4AAA-B8BA-1C073E06A89C}" dt="2022-01-16T08:03:22.915" v="1315" actId="47"/>
        <pc:sldMkLst>
          <pc:docMk/>
          <pc:sldMk cId="2429151621" sldId="262"/>
        </pc:sldMkLst>
        <pc:spChg chg="del mod">
          <ac:chgData name="Siva Sai" userId="1c7345682f8144ba" providerId="LiveId" clId="{0F39C0D9-FF74-4AAA-B8BA-1C073E06A89C}" dt="2022-01-16T07:31:47.262" v="612" actId="478"/>
          <ac:spMkLst>
            <pc:docMk/>
            <pc:sldMk cId="2429151621" sldId="262"/>
            <ac:spMk id="2" creationId="{7699C5AA-985E-4ABC-BDE0-886AAD626EBC}"/>
          </ac:spMkLst>
        </pc:spChg>
        <pc:spChg chg="add del mod ord">
          <ac:chgData name="Siva Sai" userId="1c7345682f8144ba" providerId="LiveId" clId="{0F39C0D9-FF74-4AAA-B8BA-1C073E06A89C}" dt="2022-01-16T07:32:53.929" v="617" actId="26606"/>
          <ac:spMkLst>
            <pc:docMk/>
            <pc:sldMk cId="2429151621" sldId="262"/>
            <ac:spMk id="3" creationId="{B913DE5F-A810-4E4B-BEBF-DE0723E6CB08}"/>
          </ac:spMkLst>
        </pc:spChg>
        <pc:spChg chg="mod ord">
          <ac:chgData name="Siva Sai" userId="1c7345682f8144ba" providerId="LiveId" clId="{0F39C0D9-FF74-4AAA-B8BA-1C073E06A89C}" dt="2022-01-16T07:43:22.326" v="815" actId="26606"/>
          <ac:spMkLst>
            <pc:docMk/>
            <pc:sldMk cId="2429151621" sldId="262"/>
            <ac:spMk id="4" creationId="{DFDBA59F-9911-4916-B471-7DDC971A47B4}"/>
          </ac:spMkLst>
        </pc:spChg>
        <pc:spChg chg="mod ord">
          <ac:chgData name="Siva Sai" userId="1c7345682f8144ba" providerId="LiveId" clId="{0F39C0D9-FF74-4AAA-B8BA-1C073E06A89C}" dt="2022-01-16T07:43:22.326" v="815" actId="26606"/>
          <ac:spMkLst>
            <pc:docMk/>
            <pc:sldMk cId="2429151621" sldId="262"/>
            <ac:spMk id="5" creationId="{B6677256-C5ED-40BB-B88B-4A160DAF96E2}"/>
          </ac:spMkLst>
        </pc:spChg>
        <pc:spChg chg="add del">
          <ac:chgData name="Siva Sai" userId="1c7345682f8144ba" providerId="LiveId" clId="{0F39C0D9-FF74-4AAA-B8BA-1C073E06A89C}" dt="2022-01-16T07:31:21.421" v="603" actId="26606"/>
          <ac:spMkLst>
            <pc:docMk/>
            <pc:sldMk cId="2429151621" sldId="262"/>
            <ac:spMk id="10" creationId="{74CD14DB-BB81-479F-A1FC-1C75640E9F84}"/>
          </ac:spMkLst>
        </pc:spChg>
        <pc:spChg chg="add del">
          <ac:chgData name="Siva Sai" userId="1c7345682f8144ba" providerId="LiveId" clId="{0F39C0D9-FF74-4AAA-B8BA-1C073E06A89C}" dt="2022-01-16T07:31:21.421" v="603" actId="26606"/>
          <ac:spMkLst>
            <pc:docMk/>
            <pc:sldMk cId="2429151621" sldId="262"/>
            <ac:spMk id="12" creationId="{C943A91B-7CA7-4592-A975-73B1BF8C4C74}"/>
          </ac:spMkLst>
        </pc:spChg>
        <pc:spChg chg="add del mod">
          <ac:chgData name="Siva Sai" userId="1c7345682f8144ba" providerId="LiveId" clId="{0F39C0D9-FF74-4AAA-B8BA-1C073E06A89C}" dt="2022-01-16T07:34:06.412" v="628" actId="3680"/>
          <ac:spMkLst>
            <pc:docMk/>
            <pc:sldMk cId="2429151621" sldId="262"/>
            <ac:spMk id="13" creationId="{FACECAAE-1BAA-4154-89B9-74DBAE786F2C}"/>
          </ac:spMkLst>
        </pc:spChg>
        <pc:spChg chg="add del">
          <ac:chgData name="Siva Sai" userId="1c7345682f8144ba" providerId="LiveId" clId="{0F39C0D9-FF74-4AAA-B8BA-1C073E06A89C}" dt="2022-01-16T07:31:21.421" v="603" actId="26606"/>
          <ac:spMkLst>
            <pc:docMk/>
            <pc:sldMk cId="2429151621" sldId="262"/>
            <ac:spMk id="14" creationId="{EC471314-E46A-414B-8D91-74880E84F187}"/>
          </ac:spMkLst>
        </pc:spChg>
        <pc:spChg chg="add del">
          <ac:chgData name="Siva Sai" userId="1c7345682f8144ba" providerId="LiveId" clId="{0F39C0D9-FF74-4AAA-B8BA-1C073E06A89C}" dt="2022-01-16T07:31:21.421" v="603" actId="26606"/>
          <ac:spMkLst>
            <pc:docMk/>
            <pc:sldMk cId="2429151621" sldId="262"/>
            <ac:spMk id="16" creationId="{6A681326-1C9D-44A3-A627-3871BDAE4127}"/>
          </ac:spMkLst>
        </pc:spChg>
        <pc:spChg chg="add mod ord">
          <ac:chgData name="Siva Sai" userId="1c7345682f8144ba" providerId="LiveId" clId="{0F39C0D9-FF74-4AAA-B8BA-1C073E06A89C}" dt="2022-01-16T07:55:29.703" v="1114" actId="1076"/>
          <ac:spMkLst>
            <pc:docMk/>
            <pc:sldMk cId="2429151621" sldId="262"/>
            <ac:spMk id="17" creationId="{169DB6B6-C75F-41B5-8CE2-1784AFAB1FCD}"/>
          </ac:spMkLst>
        </pc:spChg>
        <pc:spChg chg="add del">
          <ac:chgData name="Siva Sai" userId="1c7345682f8144ba" providerId="LiveId" clId="{0F39C0D9-FF74-4AAA-B8BA-1C073E06A89C}" dt="2022-01-16T07:31:32.142" v="605" actId="26606"/>
          <ac:spMkLst>
            <pc:docMk/>
            <pc:sldMk cId="2429151621" sldId="262"/>
            <ac:spMk id="18" creationId="{F3798573-F27B-47EB-8EA4-7EE34954C2D6}"/>
          </ac:spMkLst>
        </pc:spChg>
        <pc:spChg chg="add del">
          <ac:chgData name="Siva Sai" userId="1c7345682f8144ba" providerId="LiveId" clId="{0F39C0D9-FF74-4AAA-B8BA-1C073E06A89C}" dt="2022-01-16T07:31:32.142" v="605" actId="26606"/>
          <ac:spMkLst>
            <pc:docMk/>
            <pc:sldMk cId="2429151621" sldId="262"/>
            <ac:spMk id="19" creationId="{923E8915-D2AA-4327-A45A-972C3CA9574B}"/>
          </ac:spMkLst>
        </pc:spChg>
        <pc:spChg chg="add del">
          <ac:chgData name="Siva Sai" userId="1c7345682f8144ba" providerId="LiveId" clId="{0F39C0D9-FF74-4AAA-B8BA-1C073E06A89C}" dt="2022-01-16T07:31:32.142" v="605" actId="26606"/>
          <ac:spMkLst>
            <pc:docMk/>
            <pc:sldMk cId="2429151621" sldId="262"/>
            <ac:spMk id="20" creationId="{8302FC3C-9804-4950-B721-5FD704BA6065}"/>
          </ac:spMkLst>
        </pc:spChg>
        <pc:spChg chg="add">
          <ac:chgData name="Siva Sai" userId="1c7345682f8144ba" providerId="LiveId" clId="{0F39C0D9-FF74-4AAA-B8BA-1C073E06A89C}" dt="2022-01-16T07:43:22.326" v="815" actId="26606"/>
          <ac:spMkLst>
            <pc:docMk/>
            <pc:sldMk cId="2429151621" sldId="262"/>
            <ac:spMk id="24" creationId="{9348F0CB-4904-4DEF-BDD4-ADEC2DCCCBD7}"/>
          </ac:spMkLst>
        </pc:spChg>
        <pc:spChg chg="add">
          <ac:chgData name="Siva Sai" userId="1c7345682f8144ba" providerId="LiveId" clId="{0F39C0D9-FF74-4AAA-B8BA-1C073E06A89C}" dt="2022-01-16T07:43:22.326" v="815" actId="26606"/>
          <ac:spMkLst>
            <pc:docMk/>
            <pc:sldMk cId="2429151621" sldId="262"/>
            <ac:spMk id="25" creationId="{47AEA421-5F29-4BA7-9360-2501B5987921}"/>
          </ac:spMkLst>
        </pc:spChg>
        <pc:spChg chg="add">
          <ac:chgData name="Siva Sai" userId="1c7345682f8144ba" providerId="LiveId" clId="{0F39C0D9-FF74-4AAA-B8BA-1C073E06A89C}" dt="2022-01-16T07:43:22.326" v="815" actId="26606"/>
          <ac:spMkLst>
            <pc:docMk/>
            <pc:sldMk cId="2429151621" sldId="262"/>
            <ac:spMk id="27" creationId="{1583E1B8-79B3-49BB-8704-58E4AB1AF213}"/>
          </ac:spMkLst>
        </pc:spChg>
        <pc:spChg chg="add">
          <ac:chgData name="Siva Sai" userId="1c7345682f8144ba" providerId="LiveId" clId="{0F39C0D9-FF74-4AAA-B8BA-1C073E06A89C}" dt="2022-01-16T07:43:22.326" v="815" actId="26606"/>
          <ac:spMkLst>
            <pc:docMk/>
            <pc:sldMk cId="2429151621" sldId="262"/>
            <ac:spMk id="28" creationId="{7BB34D5F-2B87-438E-8236-69C6068D47A4}"/>
          </ac:spMkLst>
        </pc:spChg>
        <pc:spChg chg="add del">
          <ac:chgData name="Siva Sai" userId="1c7345682f8144ba" providerId="LiveId" clId="{0F39C0D9-FF74-4AAA-B8BA-1C073E06A89C}" dt="2022-01-16T07:43:15.421" v="813" actId="700"/>
          <ac:spMkLst>
            <pc:docMk/>
            <pc:sldMk cId="2429151621" sldId="262"/>
            <ac:spMk id="29" creationId="{47AEA421-5F29-4BA7-9360-2501B5987921}"/>
          </ac:spMkLst>
        </pc:spChg>
        <pc:spChg chg="add del">
          <ac:chgData name="Siva Sai" userId="1c7345682f8144ba" providerId="LiveId" clId="{0F39C0D9-FF74-4AAA-B8BA-1C073E06A89C}" dt="2022-01-16T07:43:15.421" v="813" actId="700"/>
          <ac:spMkLst>
            <pc:docMk/>
            <pc:sldMk cId="2429151621" sldId="262"/>
            <ac:spMk id="31" creationId="{9348F0CB-4904-4DEF-BDD4-ADEC2DCCCBD7}"/>
          </ac:spMkLst>
        </pc:spChg>
        <pc:spChg chg="add del">
          <ac:chgData name="Siva Sai" userId="1c7345682f8144ba" providerId="LiveId" clId="{0F39C0D9-FF74-4AAA-B8BA-1C073E06A89C}" dt="2022-01-16T07:43:15.421" v="813" actId="700"/>
          <ac:spMkLst>
            <pc:docMk/>
            <pc:sldMk cId="2429151621" sldId="262"/>
            <ac:spMk id="33" creationId="{1583E1B8-79B3-49BB-8704-58E4AB1AF213}"/>
          </ac:spMkLst>
        </pc:spChg>
        <pc:spChg chg="add del">
          <ac:chgData name="Siva Sai" userId="1c7345682f8144ba" providerId="LiveId" clId="{0F39C0D9-FF74-4AAA-B8BA-1C073E06A89C}" dt="2022-01-16T07:43:15.421" v="813" actId="700"/>
          <ac:spMkLst>
            <pc:docMk/>
            <pc:sldMk cId="2429151621" sldId="262"/>
            <ac:spMk id="35" creationId="{7BB34D5F-2B87-438E-8236-69C6068D47A4}"/>
          </ac:spMkLst>
        </pc:spChg>
        <pc:graphicFrameChg chg="add mod ord modGraphic">
          <ac:chgData name="Siva Sai" userId="1c7345682f8144ba" providerId="LiveId" clId="{0F39C0D9-FF74-4AAA-B8BA-1C073E06A89C}" dt="2022-01-16T07:43:37.772" v="819" actId="14734"/>
          <ac:graphicFrameMkLst>
            <pc:docMk/>
            <pc:sldMk cId="2429151621" sldId="262"/>
            <ac:graphicFrameMk id="15" creationId="{1A495166-AE90-40AA-9687-2C653F0F8C6B}"/>
          </ac:graphicFrameMkLst>
        </pc:graphicFrameChg>
        <pc:graphicFrameChg chg="add del mod">
          <ac:chgData name="Siva Sai" userId="1c7345682f8144ba" providerId="LiveId" clId="{0F39C0D9-FF74-4AAA-B8BA-1C073E06A89C}" dt="2022-01-16T07:32:53.929" v="617" actId="26606"/>
          <ac:graphicFrameMkLst>
            <pc:docMk/>
            <pc:sldMk cId="2429151621" sldId="262"/>
            <ac:graphicFrameMk id="23" creationId="{1711063F-17C0-46DC-8D20-B5A6C96E4F5D}"/>
          </ac:graphicFrameMkLst>
        </pc:graphicFrameChg>
        <pc:graphicFrameChg chg="add del mod">
          <ac:chgData name="Siva Sai" userId="1c7345682f8144ba" providerId="LiveId" clId="{0F39C0D9-FF74-4AAA-B8BA-1C073E06A89C}" dt="2022-01-16T07:33:36.246" v="627" actId="478"/>
          <ac:graphicFrameMkLst>
            <pc:docMk/>
            <pc:sldMk cId="2429151621" sldId="262"/>
            <ac:graphicFrameMk id="26" creationId="{1711063F-17C0-46DC-8D20-B5A6C96E4F5D}"/>
          </ac:graphicFrameMkLst>
        </pc:graphicFrameChg>
        <pc:graphicFrameChg chg="add">
          <ac:chgData name="Siva Sai" userId="1c7345682f8144ba" providerId="LiveId" clId="{0F39C0D9-FF74-4AAA-B8BA-1C073E06A89C}" dt="2022-01-16T07:59:12.252" v="1193" actId="3680"/>
          <ac:graphicFrameMkLst>
            <pc:docMk/>
            <pc:sldMk cId="2429151621" sldId="262"/>
            <ac:graphicFrameMk id="30" creationId="{146EFDA9-C4A8-44A0-8B78-7E138B014375}"/>
          </ac:graphicFrameMkLst>
        </pc:graphicFrameChg>
        <pc:picChg chg="add del">
          <ac:chgData name="Siva Sai" userId="1c7345682f8144ba" providerId="LiveId" clId="{0F39C0D9-FF74-4AAA-B8BA-1C073E06A89C}" dt="2022-01-16T07:32:18.059" v="615" actId="478"/>
          <ac:picMkLst>
            <pc:docMk/>
            <pc:sldMk cId="2429151621" sldId="262"/>
            <ac:picMk id="9" creationId="{9A82F8DF-4E88-4ED6-974F-B59B84213E3D}"/>
          </ac:picMkLst>
        </pc:picChg>
        <pc:picChg chg="add del">
          <ac:chgData name="Siva Sai" userId="1c7345682f8144ba" providerId="LiveId" clId="{0F39C0D9-FF74-4AAA-B8BA-1C073E06A89C}" dt="2022-01-16T07:31:32.142" v="605" actId="26606"/>
          <ac:picMkLst>
            <pc:docMk/>
            <pc:sldMk cId="2429151621" sldId="262"/>
            <ac:picMk id="22" creationId="{3BC6EBB2-9BDC-4075-BA6B-43A9FBF9C86C}"/>
          </ac:picMkLst>
        </pc:picChg>
        <pc:cxnChg chg="add del">
          <ac:chgData name="Siva Sai" userId="1c7345682f8144ba" providerId="LiveId" clId="{0F39C0D9-FF74-4AAA-B8BA-1C073E06A89C}" dt="2022-01-16T07:31:32.142" v="605" actId="26606"/>
          <ac:cxnSpMkLst>
            <pc:docMk/>
            <pc:sldMk cId="2429151621" sldId="262"/>
            <ac:cxnSpMk id="21" creationId="{6B9695BD-ECF6-49CA-8877-8C493193C65D}"/>
          </ac:cxnSpMkLst>
        </pc:cxnChg>
      </pc:sldChg>
      <pc:sldChg chg="addSp delSp modSp new mod setBg setClrOvrMap">
        <pc:chgData name="Siva Sai" userId="1c7345682f8144ba" providerId="LiveId" clId="{0F39C0D9-FF74-4AAA-B8BA-1C073E06A89C}" dt="2022-01-16T08:06:59.280" v="1473" actId="207"/>
        <pc:sldMkLst>
          <pc:docMk/>
          <pc:sldMk cId="2976553874" sldId="263"/>
        </pc:sldMkLst>
        <pc:spChg chg="mod">
          <ac:chgData name="Siva Sai" userId="1c7345682f8144ba" providerId="LiveId" clId="{0F39C0D9-FF74-4AAA-B8BA-1C073E06A89C}" dt="2022-01-16T08:06:59.280" v="1473" actId="207"/>
          <ac:spMkLst>
            <pc:docMk/>
            <pc:sldMk cId="2976553874" sldId="263"/>
            <ac:spMk id="2" creationId="{65E92DC7-F5DB-48A1-8E84-47E8954750E1}"/>
          </ac:spMkLst>
        </pc:spChg>
        <pc:spChg chg="del mod ord">
          <ac:chgData name="Siva Sai" userId="1c7345682f8144ba" providerId="LiveId" clId="{0F39C0D9-FF74-4AAA-B8BA-1C073E06A89C}" dt="2022-01-16T07:41:23.868" v="763" actId="3680"/>
          <ac:spMkLst>
            <pc:docMk/>
            <pc:sldMk cId="2976553874" sldId="263"/>
            <ac:spMk id="3" creationId="{D3DE4C21-7C69-43E4-B7DB-ABDC9A3F4108}"/>
          </ac:spMkLst>
        </pc:spChg>
        <pc:spChg chg="mod">
          <ac:chgData name="Siva Sai" userId="1c7345682f8144ba" providerId="LiveId" clId="{0F39C0D9-FF74-4AAA-B8BA-1C073E06A89C}" dt="2022-01-16T07:38:30.301" v="745" actId="26606"/>
          <ac:spMkLst>
            <pc:docMk/>
            <pc:sldMk cId="2976553874" sldId="263"/>
            <ac:spMk id="4" creationId="{8BE14E8A-ACB0-4410-8723-A4147B4CCCAC}"/>
          </ac:spMkLst>
        </pc:spChg>
        <pc:spChg chg="mod ord">
          <ac:chgData name="Siva Sai" userId="1c7345682f8144ba" providerId="LiveId" clId="{0F39C0D9-FF74-4AAA-B8BA-1C073E06A89C}" dt="2022-01-16T07:38:30.301" v="745" actId="26606"/>
          <ac:spMkLst>
            <pc:docMk/>
            <pc:sldMk cId="2976553874" sldId="263"/>
            <ac:spMk id="5" creationId="{2F3AB902-3F09-4A77-A4C0-1C72E62FFE0C}"/>
          </ac:spMkLst>
        </pc:spChg>
        <pc:spChg chg="add">
          <ac:chgData name="Siva Sai" userId="1c7345682f8144ba" providerId="LiveId" clId="{0F39C0D9-FF74-4AAA-B8BA-1C073E06A89C}" dt="2022-01-16T07:38:30.301" v="745" actId="26606"/>
          <ac:spMkLst>
            <pc:docMk/>
            <pc:sldMk cId="2976553874" sldId="263"/>
            <ac:spMk id="10" creationId="{74CD14DB-BB81-479F-A1FC-1C75640E9F84}"/>
          </ac:spMkLst>
        </pc:spChg>
        <pc:spChg chg="add">
          <ac:chgData name="Siva Sai" userId="1c7345682f8144ba" providerId="LiveId" clId="{0F39C0D9-FF74-4AAA-B8BA-1C073E06A89C}" dt="2022-01-16T07:38:30.301" v="745" actId="26606"/>
          <ac:spMkLst>
            <pc:docMk/>
            <pc:sldMk cId="2976553874" sldId="263"/>
            <ac:spMk id="12" creationId="{C943A91B-7CA7-4592-A975-73B1BF8C4C74}"/>
          </ac:spMkLst>
        </pc:spChg>
        <pc:spChg chg="add">
          <ac:chgData name="Siva Sai" userId="1c7345682f8144ba" providerId="LiveId" clId="{0F39C0D9-FF74-4AAA-B8BA-1C073E06A89C}" dt="2022-01-16T07:38:30.301" v="745" actId="26606"/>
          <ac:spMkLst>
            <pc:docMk/>
            <pc:sldMk cId="2976553874" sldId="263"/>
            <ac:spMk id="14" creationId="{EC471314-E46A-414B-8D91-74880E84F187}"/>
          </ac:spMkLst>
        </pc:spChg>
        <pc:spChg chg="add">
          <ac:chgData name="Siva Sai" userId="1c7345682f8144ba" providerId="LiveId" clId="{0F39C0D9-FF74-4AAA-B8BA-1C073E06A89C}" dt="2022-01-16T07:38:30.301" v="745" actId="26606"/>
          <ac:spMkLst>
            <pc:docMk/>
            <pc:sldMk cId="2976553874" sldId="263"/>
            <ac:spMk id="16" creationId="{6A681326-1C9D-44A3-A627-3871BDAE4127}"/>
          </ac:spMkLst>
        </pc:spChg>
        <pc:graphicFrameChg chg="add mod ord modGraphic">
          <ac:chgData name="Siva Sai" userId="1c7345682f8144ba" providerId="LiveId" clId="{0F39C0D9-FF74-4AAA-B8BA-1C073E06A89C}" dt="2022-01-16T07:47:43.608" v="942" actId="14734"/>
          <ac:graphicFrameMkLst>
            <pc:docMk/>
            <pc:sldMk cId="2976553874" sldId="263"/>
            <ac:graphicFrameMk id="6" creationId="{6078047F-C030-43A8-ACE8-ABA8192AFA50}"/>
          </ac:graphicFrameMkLst>
        </pc:graphicFrameChg>
      </pc:sldChg>
      <pc:sldChg chg="addSp delSp modSp new mod setBg setClrOvrMap">
        <pc:chgData name="Siva Sai" userId="1c7345682f8144ba" providerId="LiveId" clId="{0F39C0D9-FF74-4AAA-B8BA-1C073E06A89C}" dt="2022-01-16T08:07:07.887" v="1474" actId="207"/>
        <pc:sldMkLst>
          <pc:docMk/>
          <pc:sldMk cId="3418862195" sldId="264"/>
        </pc:sldMkLst>
        <pc:spChg chg="mod">
          <ac:chgData name="Siva Sai" userId="1c7345682f8144ba" providerId="LiveId" clId="{0F39C0D9-FF74-4AAA-B8BA-1C073E06A89C}" dt="2022-01-16T08:07:07.887" v="1474" actId="207"/>
          <ac:spMkLst>
            <pc:docMk/>
            <pc:sldMk cId="3418862195" sldId="264"/>
            <ac:spMk id="2" creationId="{559A6CDA-89D9-429F-A894-CB241003DABA}"/>
          </ac:spMkLst>
        </pc:spChg>
        <pc:spChg chg="del mod ord">
          <ac:chgData name="Siva Sai" userId="1c7345682f8144ba" providerId="LiveId" clId="{0F39C0D9-FF74-4AAA-B8BA-1C073E06A89C}" dt="2022-01-16T07:48:31.951" v="944" actId="3680"/>
          <ac:spMkLst>
            <pc:docMk/>
            <pc:sldMk cId="3418862195" sldId="264"/>
            <ac:spMk id="3" creationId="{21156923-D3AD-4CED-AFD3-4086C9495247}"/>
          </ac:spMkLst>
        </pc:spChg>
        <pc:spChg chg="mod">
          <ac:chgData name="Siva Sai" userId="1c7345682f8144ba" providerId="LiveId" clId="{0F39C0D9-FF74-4AAA-B8BA-1C073E06A89C}" dt="2022-01-16T07:48:01.718" v="943" actId="26606"/>
          <ac:spMkLst>
            <pc:docMk/>
            <pc:sldMk cId="3418862195" sldId="264"/>
            <ac:spMk id="4" creationId="{9284CDE0-95BE-43BC-AD0B-56F32AD4873A}"/>
          </ac:spMkLst>
        </pc:spChg>
        <pc:spChg chg="mod ord">
          <ac:chgData name="Siva Sai" userId="1c7345682f8144ba" providerId="LiveId" clId="{0F39C0D9-FF74-4AAA-B8BA-1C073E06A89C}" dt="2022-01-16T07:48:01.718" v="943" actId="26606"/>
          <ac:spMkLst>
            <pc:docMk/>
            <pc:sldMk cId="3418862195" sldId="264"/>
            <ac:spMk id="5" creationId="{43A566A1-F034-4D91-B2F4-4C87F7169391}"/>
          </ac:spMkLst>
        </pc:spChg>
        <pc:spChg chg="add">
          <ac:chgData name="Siva Sai" userId="1c7345682f8144ba" providerId="LiveId" clId="{0F39C0D9-FF74-4AAA-B8BA-1C073E06A89C}" dt="2022-01-16T07:48:01.718" v="943" actId="26606"/>
          <ac:spMkLst>
            <pc:docMk/>
            <pc:sldMk cId="3418862195" sldId="264"/>
            <ac:spMk id="10" creationId="{74CD14DB-BB81-479F-A1FC-1C75640E9F84}"/>
          </ac:spMkLst>
        </pc:spChg>
        <pc:spChg chg="add">
          <ac:chgData name="Siva Sai" userId="1c7345682f8144ba" providerId="LiveId" clId="{0F39C0D9-FF74-4AAA-B8BA-1C073E06A89C}" dt="2022-01-16T07:48:01.718" v="943" actId="26606"/>
          <ac:spMkLst>
            <pc:docMk/>
            <pc:sldMk cId="3418862195" sldId="264"/>
            <ac:spMk id="12" creationId="{C943A91B-7CA7-4592-A975-73B1BF8C4C74}"/>
          </ac:spMkLst>
        </pc:spChg>
        <pc:spChg chg="add">
          <ac:chgData name="Siva Sai" userId="1c7345682f8144ba" providerId="LiveId" clId="{0F39C0D9-FF74-4AAA-B8BA-1C073E06A89C}" dt="2022-01-16T07:48:01.718" v="943" actId="26606"/>
          <ac:spMkLst>
            <pc:docMk/>
            <pc:sldMk cId="3418862195" sldId="264"/>
            <ac:spMk id="14" creationId="{EC471314-E46A-414B-8D91-74880E84F187}"/>
          </ac:spMkLst>
        </pc:spChg>
        <pc:spChg chg="add">
          <ac:chgData name="Siva Sai" userId="1c7345682f8144ba" providerId="LiveId" clId="{0F39C0D9-FF74-4AAA-B8BA-1C073E06A89C}" dt="2022-01-16T07:48:01.718" v="943" actId="26606"/>
          <ac:spMkLst>
            <pc:docMk/>
            <pc:sldMk cId="3418862195" sldId="264"/>
            <ac:spMk id="16" creationId="{6A681326-1C9D-44A3-A627-3871BDAE4127}"/>
          </ac:spMkLst>
        </pc:spChg>
        <pc:graphicFrameChg chg="add mod ord modGraphic">
          <ac:chgData name="Siva Sai" userId="1c7345682f8144ba" providerId="LiveId" clId="{0F39C0D9-FF74-4AAA-B8BA-1C073E06A89C}" dt="2022-01-16T08:05:26.555" v="1470" actId="14100"/>
          <ac:graphicFrameMkLst>
            <pc:docMk/>
            <pc:sldMk cId="3418862195" sldId="264"/>
            <ac:graphicFrameMk id="6" creationId="{2B84CC9C-26C4-49B7-B963-7EBB9342529C}"/>
          </ac:graphicFrameMkLst>
        </pc:graphicFrameChg>
      </pc:sldChg>
      <pc:sldChg chg="addSp delSp modSp new mod setBg setClrOvrMap">
        <pc:chgData name="Siva Sai" userId="1c7345682f8144ba" providerId="LiveId" clId="{0F39C0D9-FF74-4AAA-B8BA-1C073E06A89C}" dt="2022-01-16T13:52:12.724" v="1730" actId="115"/>
        <pc:sldMkLst>
          <pc:docMk/>
          <pc:sldMk cId="678662139" sldId="265"/>
        </pc:sldMkLst>
        <pc:spChg chg="mod">
          <ac:chgData name="Siva Sai" userId="1c7345682f8144ba" providerId="LiveId" clId="{0F39C0D9-FF74-4AAA-B8BA-1C073E06A89C}" dt="2022-01-16T08:07:13.518" v="1475" actId="207"/>
          <ac:spMkLst>
            <pc:docMk/>
            <pc:sldMk cId="678662139" sldId="265"/>
            <ac:spMk id="2" creationId="{707834CF-A0EB-479F-8A57-459B6763DAA2}"/>
          </ac:spMkLst>
        </pc:spChg>
        <pc:spChg chg="del mod ord">
          <ac:chgData name="Siva Sai" userId="1c7345682f8144ba" providerId="LiveId" clId="{0F39C0D9-FF74-4AAA-B8BA-1C073E06A89C}" dt="2022-01-16T07:56:25.563" v="1121" actId="22"/>
          <ac:spMkLst>
            <pc:docMk/>
            <pc:sldMk cId="678662139" sldId="265"/>
            <ac:spMk id="3" creationId="{556E79D0-5706-48DC-8C9C-D1C2A83E8FE2}"/>
          </ac:spMkLst>
        </pc:spChg>
        <pc:spChg chg="mod">
          <ac:chgData name="Siva Sai" userId="1c7345682f8144ba" providerId="LiveId" clId="{0F39C0D9-FF74-4AAA-B8BA-1C073E06A89C}" dt="2022-01-16T07:56:13.319" v="1116" actId="26606"/>
          <ac:spMkLst>
            <pc:docMk/>
            <pc:sldMk cId="678662139" sldId="265"/>
            <ac:spMk id="4" creationId="{97C60DF6-6624-43F6-BC99-0E214DE5A40B}"/>
          </ac:spMkLst>
        </pc:spChg>
        <pc:spChg chg="mod ord">
          <ac:chgData name="Siva Sai" userId="1c7345682f8144ba" providerId="LiveId" clId="{0F39C0D9-FF74-4AAA-B8BA-1C073E06A89C}" dt="2022-01-16T07:56:13.319" v="1116" actId="26606"/>
          <ac:spMkLst>
            <pc:docMk/>
            <pc:sldMk cId="678662139" sldId="265"/>
            <ac:spMk id="5" creationId="{3E27C415-A0A9-4FA7-A93D-2329F07F85A0}"/>
          </ac:spMkLst>
        </pc:spChg>
        <pc:spChg chg="add del mod">
          <ac:chgData name="Siva Sai" userId="1c7345682f8144ba" providerId="LiveId" clId="{0F39C0D9-FF74-4AAA-B8BA-1C073E06A89C}" dt="2022-01-16T07:58:36.864" v="1172" actId="478"/>
          <ac:spMkLst>
            <pc:docMk/>
            <pc:sldMk cId="678662139" sldId="265"/>
            <ac:spMk id="9" creationId="{F21BA957-5B2F-4BD4-8D8C-56EE9BE740C1}"/>
          </ac:spMkLst>
        </pc:spChg>
        <pc:spChg chg="add">
          <ac:chgData name="Siva Sai" userId="1c7345682f8144ba" providerId="LiveId" clId="{0F39C0D9-FF74-4AAA-B8BA-1C073E06A89C}" dt="2022-01-16T07:56:13.319" v="1116" actId="26606"/>
          <ac:spMkLst>
            <pc:docMk/>
            <pc:sldMk cId="678662139" sldId="265"/>
            <ac:spMk id="10" creationId="{74CD14DB-BB81-479F-A1FC-1C75640E9F84}"/>
          </ac:spMkLst>
        </pc:spChg>
        <pc:spChg chg="add">
          <ac:chgData name="Siva Sai" userId="1c7345682f8144ba" providerId="LiveId" clId="{0F39C0D9-FF74-4AAA-B8BA-1C073E06A89C}" dt="2022-01-16T07:56:13.319" v="1116" actId="26606"/>
          <ac:spMkLst>
            <pc:docMk/>
            <pc:sldMk cId="678662139" sldId="265"/>
            <ac:spMk id="12" creationId="{C943A91B-7CA7-4592-A975-73B1BF8C4C74}"/>
          </ac:spMkLst>
        </pc:spChg>
        <pc:spChg chg="add del mod">
          <ac:chgData name="Siva Sai" userId="1c7345682f8144ba" providerId="LiveId" clId="{0F39C0D9-FF74-4AAA-B8BA-1C073E06A89C}" dt="2022-01-16T07:59:23.613" v="1194" actId="3680"/>
          <ac:spMkLst>
            <pc:docMk/>
            <pc:sldMk cId="678662139" sldId="265"/>
            <ac:spMk id="13" creationId="{5098C7B6-FD36-49A0-870E-10A8BCA46ACA}"/>
          </ac:spMkLst>
        </pc:spChg>
        <pc:spChg chg="add">
          <ac:chgData name="Siva Sai" userId="1c7345682f8144ba" providerId="LiveId" clId="{0F39C0D9-FF74-4AAA-B8BA-1C073E06A89C}" dt="2022-01-16T07:56:13.319" v="1116" actId="26606"/>
          <ac:spMkLst>
            <pc:docMk/>
            <pc:sldMk cId="678662139" sldId="265"/>
            <ac:spMk id="14" creationId="{EC471314-E46A-414B-8D91-74880E84F187}"/>
          </ac:spMkLst>
        </pc:spChg>
        <pc:spChg chg="add">
          <ac:chgData name="Siva Sai" userId="1c7345682f8144ba" providerId="LiveId" clId="{0F39C0D9-FF74-4AAA-B8BA-1C073E06A89C}" dt="2022-01-16T07:56:13.319" v="1116" actId="26606"/>
          <ac:spMkLst>
            <pc:docMk/>
            <pc:sldMk cId="678662139" sldId="265"/>
            <ac:spMk id="16" creationId="{6A681326-1C9D-44A3-A627-3871BDAE4127}"/>
          </ac:spMkLst>
        </pc:spChg>
        <pc:graphicFrameChg chg="add mod ord modGraphic">
          <ac:chgData name="Siva Sai" userId="1c7345682f8144ba" providerId="LiveId" clId="{0F39C0D9-FF74-4AAA-B8BA-1C073E06A89C}" dt="2022-01-16T13:52:12.724" v="1730" actId="115"/>
          <ac:graphicFrameMkLst>
            <pc:docMk/>
            <pc:sldMk cId="678662139" sldId="265"/>
            <ac:graphicFrameMk id="15" creationId="{9175A057-5BAD-438B-98C0-9F4B75D1A68C}"/>
          </ac:graphicFrameMkLst>
        </pc:graphicFrameChg>
        <pc:picChg chg="add del mod ord">
          <ac:chgData name="Siva Sai" userId="1c7345682f8144ba" providerId="LiveId" clId="{0F39C0D9-FF74-4AAA-B8BA-1C073E06A89C}" dt="2022-01-16T07:58:50.643" v="1192" actId="478"/>
          <ac:picMkLst>
            <pc:docMk/>
            <pc:sldMk cId="678662139" sldId="265"/>
            <ac:picMk id="7" creationId="{3E0E2BBF-1F1B-411F-AD38-744DD96C6EA8}"/>
          </ac:picMkLst>
        </pc:picChg>
      </pc:sldChg>
      <pc:sldChg chg="addSp delSp modSp new mod setBg setClrOvrMap">
        <pc:chgData name="Siva Sai" userId="1c7345682f8144ba" providerId="LiveId" clId="{0F39C0D9-FF74-4AAA-B8BA-1C073E06A89C}" dt="2022-01-16T08:14:51.902" v="1725" actId="122"/>
        <pc:sldMkLst>
          <pc:docMk/>
          <pc:sldMk cId="1116008202" sldId="266"/>
        </pc:sldMkLst>
        <pc:spChg chg="del mod">
          <ac:chgData name="Siva Sai" userId="1c7345682f8144ba" providerId="LiveId" clId="{0F39C0D9-FF74-4AAA-B8BA-1C073E06A89C}" dt="2022-01-16T08:14:07.023" v="1722" actId="478"/>
          <ac:spMkLst>
            <pc:docMk/>
            <pc:sldMk cId="1116008202" sldId="266"/>
            <ac:spMk id="2" creationId="{138FA90A-D6DC-48DA-88B9-CA5B566129EB}"/>
          </ac:spMkLst>
        </pc:spChg>
        <pc:spChg chg="mod ord">
          <ac:chgData name="Siva Sai" userId="1c7345682f8144ba" providerId="LiveId" clId="{0F39C0D9-FF74-4AAA-B8BA-1C073E06A89C}" dt="2022-01-16T08:14:51.902" v="1725" actId="122"/>
          <ac:spMkLst>
            <pc:docMk/>
            <pc:sldMk cId="1116008202" sldId="266"/>
            <ac:spMk id="3" creationId="{B0427556-094B-491F-8B00-7C92D800695B}"/>
          </ac:spMkLst>
        </pc:spChg>
        <pc:spChg chg="mod">
          <ac:chgData name="Siva Sai" userId="1c7345682f8144ba" providerId="LiveId" clId="{0F39C0D9-FF74-4AAA-B8BA-1C073E06A89C}" dt="2022-01-16T08:11:54.859" v="1669" actId="26606"/>
          <ac:spMkLst>
            <pc:docMk/>
            <pc:sldMk cId="1116008202" sldId="266"/>
            <ac:spMk id="4" creationId="{7EFB0A4A-1ADD-4B6D-B492-E54D02C802D3}"/>
          </ac:spMkLst>
        </pc:spChg>
        <pc:spChg chg="mod ord">
          <ac:chgData name="Siva Sai" userId="1c7345682f8144ba" providerId="LiveId" clId="{0F39C0D9-FF74-4AAA-B8BA-1C073E06A89C}" dt="2022-01-16T08:11:54.859" v="1669" actId="26606"/>
          <ac:spMkLst>
            <pc:docMk/>
            <pc:sldMk cId="1116008202" sldId="266"/>
            <ac:spMk id="5" creationId="{9364F0C8-1F00-49A2-9FAC-03978E5C0F73}"/>
          </ac:spMkLst>
        </pc:spChg>
        <pc:spChg chg="add">
          <ac:chgData name="Siva Sai" userId="1c7345682f8144ba" providerId="LiveId" clId="{0F39C0D9-FF74-4AAA-B8BA-1C073E06A89C}" dt="2022-01-16T08:11:54.859" v="1669" actId="26606"/>
          <ac:spMkLst>
            <pc:docMk/>
            <pc:sldMk cId="1116008202" sldId="266"/>
            <ac:spMk id="10" creationId="{74CD14DB-BB81-479F-A1FC-1C75640E9F84}"/>
          </ac:spMkLst>
        </pc:spChg>
        <pc:spChg chg="add">
          <ac:chgData name="Siva Sai" userId="1c7345682f8144ba" providerId="LiveId" clId="{0F39C0D9-FF74-4AAA-B8BA-1C073E06A89C}" dt="2022-01-16T08:11:54.859" v="1669" actId="26606"/>
          <ac:spMkLst>
            <pc:docMk/>
            <pc:sldMk cId="1116008202" sldId="266"/>
            <ac:spMk id="12" creationId="{C943A91B-7CA7-4592-A975-73B1BF8C4C74}"/>
          </ac:spMkLst>
        </pc:spChg>
        <pc:spChg chg="add">
          <ac:chgData name="Siva Sai" userId="1c7345682f8144ba" providerId="LiveId" clId="{0F39C0D9-FF74-4AAA-B8BA-1C073E06A89C}" dt="2022-01-16T08:11:54.859" v="1669" actId="26606"/>
          <ac:spMkLst>
            <pc:docMk/>
            <pc:sldMk cId="1116008202" sldId="266"/>
            <ac:spMk id="14" creationId="{EC471314-E46A-414B-8D91-74880E84F187}"/>
          </ac:spMkLst>
        </pc:spChg>
        <pc:spChg chg="add">
          <ac:chgData name="Siva Sai" userId="1c7345682f8144ba" providerId="LiveId" clId="{0F39C0D9-FF74-4AAA-B8BA-1C073E06A89C}" dt="2022-01-16T08:11:54.859" v="1669" actId="26606"/>
          <ac:spMkLst>
            <pc:docMk/>
            <pc:sldMk cId="1116008202" sldId="266"/>
            <ac:spMk id="16" creationId="{6A681326-1C9D-44A3-A627-3871BDAE4127}"/>
          </ac:spMkLst>
        </pc:spChg>
      </pc:sldChg>
      <pc:sldMasterChg chg="addSp">
        <pc:chgData name="Siva Sai" userId="1c7345682f8144ba" providerId="LiveId" clId="{0F39C0D9-FF74-4AAA-B8BA-1C073E06A89C}" dt="2022-01-16T02:48:09.673" v="122"/>
        <pc:sldMasterMkLst>
          <pc:docMk/>
          <pc:sldMasterMk cId="974997318" sldId="2147483701"/>
        </pc:sldMasterMkLst>
        <pc:picChg chg="add">
          <ac:chgData name="Siva Sai" userId="1c7345682f8144ba" providerId="LiveId" clId="{0F39C0D9-FF74-4AAA-B8BA-1C073E06A89C}" dt="2022-01-16T02:48:09.673" v="122"/>
          <ac:picMkLst>
            <pc:docMk/>
            <pc:sldMasterMk cId="974997318" sldId="2147483701"/>
            <ac:picMk id="12" creationId="{C7D48A8B-E6D7-424B-90A3-3CF4728420D5}"/>
          </ac:picMkLst>
        </pc:picChg>
      </pc:sldMasterChg>
      <pc:sldMasterChg chg="addSp">
        <pc:chgData name="Siva Sai" userId="1c7345682f8144ba" providerId="LiveId" clId="{0F39C0D9-FF74-4AAA-B8BA-1C073E06A89C}" dt="2022-01-16T02:52:30.363" v="124"/>
        <pc:sldMasterMkLst>
          <pc:docMk/>
          <pc:sldMasterMk cId="1813154029" sldId="2147483701"/>
        </pc:sldMasterMkLst>
        <pc:picChg chg="add">
          <ac:chgData name="Siva Sai" userId="1c7345682f8144ba" providerId="LiveId" clId="{0F39C0D9-FF74-4AAA-B8BA-1C073E06A89C}" dt="2022-01-16T02:52:30.363" v="124"/>
          <ac:picMkLst>
            <pc:docMk/>
            <pc:sldMasterMk cId="1813154029" sldId="2147483701"/>
            <ac:picMk id="13" creationId="{2C76BC8F-775A-47B8-A876-83507852DB5B}"/>
          </ac:picMkLst>
        </pc:picChg>
      </pc:sldMasterChg>
      <pc:sldMasterChg chg="addSp">
        <pc:chgData name="Siva Sai" userId="1c7345682f8144ba" providerId="LiveId" clId="{0F39C0D9-FF74-4AAA-B8BA-1C073E06A89C}" dt="2022-01-16T02:52:40.846" v="125"/>
        <pc:sldMasterMkLst>
          <pc:docMk/>
          <pc:sldMasterMk cId="1531422323" sldId="2147483719"/>
        </pc:sldMasterMkLst>
        <pc:picChg chg="add">
          <ac:chgData name="Siva Sai" userId="1c7345682f8144ba" providerId="LiveId" clId="{0F39C0D9-FF74-4AAA-B8BA-1C073E06A89C}" dt="2022-01-16T02:52:40.846" v="125"/>
          <ac:picMkLst>
            <pc:docMk/>
            <pc:sldMasterMk cId="1531422323" sldId="2147483719"/>
            <ac:picMk id="13" creationId="{040E2737-0536-4118-B44D-AF6DEF4614B0}"/>
          </ac:picMkLst>
        </pc:picChg>
      </pc:sldMasterChg>
      <pc:sldMasterChg chg="addSp">
        <pc:chgData name="Siva Sai" userId="1c7345682f8144ba" providerId="LiveId" clId="{0F39C0D9-FF74-4AAA-B8BA-1C073E06A89C}" dt="2022-01-16T07:03:44.610" v="129"/>
        <pc:sldMasterMkLst>
          <pc:docMk/>
          <pc:sldMasterMk cId="4110526829" sldId="2147483737"/>
        </pc:sldMasterMkLst>
        <pc:picChg chg="add">
          <ac:chgData name="Siva Sai" userId="1c7345682f8144ba" providerId="LiveId" clId="{0F39C0D9-FF74-4AAA-B8BA-1C073E06A89C}" dt="2022-01-16T07:03:44.610" v="129"/>
          <ac:picMkLst>
            <pc:docMk/>
            <pc:sldMasterMk cId="4110526829" sldId="2147483737"/>
            <ac:picMk id="13" creationId="{D33CA02A-F8FC-47F7-B1D2-CFE1EA402AA6}"/>
          </ac:picMkLst>
        </pc:picChg>
      </pc:sldMasterChg>
      <pc:sldMasterChg chg="addSp">
        <pc:chgData name="Siva Sai" userId="1c7345682f8144ba" providerId="LiveId" clId="{0F39C0D9-FF74-4AAA-B8BA-1C073E06A89C}" dt="2022-01-16T07:33:02.696" v="624"/>
        <pc:sldMasterMkLst>
          <pc:docMk/>
          <pc:sldMasterMk cId="4274228155" sldId="2147483755"/>
        </pc:sldMasterMkLst>
        <pc:picChg chg="add">
          <ac:chgData name="Siva Sai" userId="1c7345682f8144ba" providerId="LiveId" clId="{0F39C0D9-FF74-4AAA-B8BA-1C073E06A89C}" dt="2022-01-16T07:33:02.696" v="624"/>
          <ac:picMkLst>
            <pc:docMk/>
            <pc:sldMasterMk cId="4274228155" sldId="2147483755"/>
            <ac:picMk id="7" creationId="{9AE1B63A-8576-4D43-8D4C-008FBD09F48F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A97CFA-5EF4-4459-887E-7D39F6E3F3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C58D2-5499-4685-8CF7-6D39128962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6BEA8-D5B8-46AE-95D7-05F732FD9615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232B1-758C-4F98-A879-F862258501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6972B-164E-43F7-A0F2-7BD86876D4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211EC-FA36-4434-B168-28BD4C42D8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3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0F2EE-8467-42B0-8C11-6A978C1F8821}" type="datetimeFigureOut">
              <a:rPr lang="en-US" smtClean="0"/>
              <a:pPr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6AB40-4005-48AE-9507-C71A5747E2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18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School of Engineering, Bengaluru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A5CB-4E7A-421C-BF14-A86344428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8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School of Engineering, Bengaluru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5560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School of Engineering, Bengaluru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5487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School of Engineering, Bengaluru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963601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School of Engineering, Bengaluru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355337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School of Engineering, Bengaluru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7860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School of Engineering, Bengaluru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1206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School of Engineering, Bengaluru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A5CB-4E7A-421C-BF14-A86344428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75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School of Engineering, Bengaluru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A5CB-4E7A-421C-BF14-A86344428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88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Amrita School of Engineering, Bengaluru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4DFA5CB-4E7A-421C-BF14-A863444289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D1C49ED-AC15-4B22-8BCA-485725F7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63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School of Engineering, Bengaluru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A5CB-4E7A-421C-BF14-A86344428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8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School of Engineering, Bengaluru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A5CB-4E7A-421C-BF14-A86344428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0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School of Engineering, Bengaluru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A5CB-4E7A-421C-BF14-A86344428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School of Engineering, Bengaluru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A5CB-4E7A-421C-BF14-A86344428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4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School of Engineering, Bengaluru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A5CB-4E7A-421C-BF14-A86344428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8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School of Engineering, Bengaluru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A5CB-4E7A-421C-BF14-A86344428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School of Engineering, Bengaluru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A5CB-4E7A-421C-BF14-A86344428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5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School of Engineering, Bengaluru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A5CB-4E7A-421C-BF14-A86344428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8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Amrita School of Engineering, Bengaluru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3CA02A-F8FC-47F7-B1D2-CFE1EA402AA6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3" y="51177"/>
            <a:ext cx="2368292" cy="58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26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685" r:id="rId18"/>
  </p:sldLayoutIdLst>
  <p:hf hd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64405" y="295729"/>
            <a:ext cx="62864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4DFA5CB-4E7A-421C-BF14-A8634442893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>
                <a:solidFill>
                  <a:srgbClr val="FFFFFF"/>
                </a:solidFill>
              </a:rPr>
              <a:t>19CSE202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Data Base Management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7686" y="6355080"/>
            <a:ext cx="2894846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>
                <a:solidFill>
                  <a:schemeClr val="tx1">
                    <a:alpha val="60000"/>
                  </a:schemeClr>
                </a:solidFill>
              </a:rPr>
              <a:t>Amrita School of Engineering, Bengaluru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305966"/>
            <a:ext cx="6709905" cy="39424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900" b="1" dirty="0"/>
              <a:t>Project Title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     Database System For a Music Company</a:t>
            </a:r>
          </a:p>
          <a:p>
            <a:pPr marL="0" indent="0">
              <a:lnSpc>
                <a:spcPct val="90000"/>
              </a:lnSpc>
              <a:buNone/>
            </a:pP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900" b="1" dirty="0"/>
              <a:t>Team Members(TEAM-19)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      </a:t>
            </a:r>
            <a:r>
              <a:rPr lang="en-US" sz="1900" dirty="0" err="1"/>
              <a:t>Lebaka</a:t>
            </a:r>
            <a:r>
              <a:rPr lang="en-US" sz="1900" dirty="0"/>
              <a:t> </a:t>
            </a:r>
            <a:r>
              <a:rPr lang="en-US" sz="1900" dirty="0" err="1"/>
              <a:t>Kullayi</a:t>
            </a:r>
            <a:r>
              <a:rPr lang="en-US" sz="1900" dirty="0"/>
              <a:t> Swamy Reddy – CSE20085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      </a:t>
            </a:r>
            <a:r>
              <a:rPr lang="en-US" sz="1900" dirty="0" err="1"/>
              <a:t>N.N.V.Siva</a:t>
            </a:r>
            <a:r>
              <a:rPr lang="en-US" sz="1900" dirty="0"/>
              <a:t> Sai Raghu – CSE20109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      </a:t>
            </a:r>
            <a:r>
              <a:rPr lang="en-US" sz="1900" dirty="0" err="1"/>
              <a:t>Pusapati</a:t>
            </a:r>
            <a:r>
              <a:rPr lang="en-US" sz="1900" dirty="0"/>
              <a:t> Ramakrishna Raju – CSE20134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      </a:t>
            </a:r>
            <a:r>
              <a:rPr lang="en-US" sz="1900" dirty="0" err="1"/>
              <a:t>Tripuramallu</a:t>
            </a:r>
            <a:r>
              <a:rPr lang="en-US" sz="1900" dirty="0"/>
              <a:t> Pramodh – CSE20183</a:t>
            </a:r>
          </a:p>
          <a:p>
            <a:pPr>
              <a:lnSpc>
                <a:spcPct val="90000"/>
              </a:lnSpc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995296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566A1-F034-4D91-B2F4-4C87F7169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95729"/>
            <a:ext cx="62864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4DFA5CB-4E7A-421C-BF14-A8634442893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A6CDA-89D9-429F-A894-CB241003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2479892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</a:t>
            </a:r>
            <a:r>
              <a:rPr lang="en-IN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4CDE0-95BE-43BC-AD0B-56F32AD4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686" y="6355080"/>
            <a:ext cx="2894846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>
                <a:solidFill>
                  <a:schemeClr val="tx1">
                    <a:alpha val="60000"/>
                  </a:schemeClr>
                </a:solidFill>
              </a:rPr>
              <a:t>Amrita School of Engineering, Bengaluru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B84CC9C-26C4-49B7-B963-7EBB93425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682265"/>
              </p:ext>
            </p:extLst>
          </p:nvPr>
        </p:nvGraphicFramePr>
        <p:xfrm>
          <a:off x="279918" y="3004456"/>
          <a:ext cx="8593494" cy="327877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082351">
                  <a:extLst>
                    <a:ext uri="{9D8B030D-6E8A-4147-A177-3AD203B41FA5}">
                      <a16:colId xmlns:a16="http://schemas.microsoft.com/office/drawing/2014/main" val="2506530122"/>
                    </a:ext>
                  </a:extLst>
                </a:gridCol>
                <a:gridCol w="1372933">
                  <a:extLst>
                    <a:ext uri="{9D8B030D-6E8A-4147-A177-3AD203B41FA5}">
                      <a16:colId xmlns:a16="http://schemas.microsoft.com/office/drawing/2014/main" val="3612124935"/>
                    </a:ext>
                  </a:extLst>
                </a:gridCol>
                <a:gridCol w="1239639">
                  <a:extLst>
                    <a:ext uri="{9D8B030D-6E8A-4147-A177-3AD203B41FA5}">
                      <a16:colId xmlns:a16="http://schemas.microsoft.com/office/drawing/2014/main" val="445861306"/>
                    </a:ext>
                  </a:extLst>
                </a:gridCol>
                <a:gridCol w="1215645">
                  <a:extLst>
                    <a:ext uri="{9D8B030D-6E8A-4147-A177-3AD203B41FA5}">
                      <a16:colId xmlns:a16="http://schemas.microsoft.com/office/drawing/2014/main" val="3972137318"/>
                    </a:ext>
                  </a:extLst>
                </a:gridCol>
                <a:gridCol w="1227642">
                  <a:extLst>
                    <a:ext uri="{9D8B030D-6E8A-4147-A177-3AD203B41FA5}">
                      <a16:colId xmlns:a16="http://schemas.microsoft.com/office/drawing/2014/main" val="2178076558"/>
                    </a:ext>
                  </a:extLst>
                </a:gridCol>
                <a:gridCol w="1227642">
                  <a:extLst>
                    <a:ext uri="{9D8B030D-6E8A-4147-A177-3AD203B41FA5}">
                      <a16:colId xmlns:a16="http://schemas.microsoft.com/office/drawing/2014/main" val="734955840"/>
                    </a:ext>
                  </a:extLst>
                </a:gridCol>
                <a:gridCol w="1227642">
                  <a:extLst>
                    <a:ext uri="{9D8B030D-6E8A-4147-A177-3AD203B41FA5}">
                      <a16:colId xmlns:a16="http://schemas.microsoft.com/office/drawing/2014/main" val="2863406994"/>
                    </a:ext>
                  </a:extLst>
                </a:gridCol>
              </a:tblGrid>
              <a:tr h="788126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IN" u="sng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SONG_ID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SONG_TITLE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SONG_FILE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SONG_THUMB NAIL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MSDIR_ID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SINGER_ID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ALBUM_ID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720078"/>
                  </a:ext>
                </a:extLst>
              </a:tr>
              <a:tr h="78812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233486"/>
                  </a:ext>
                </a:extLst>
              </a:tr>
              <a:tr h="78812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246903"/>
                  </a:ext>
                </a:extLst>
              </a:tr>
              <a:tr h="78812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095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862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EC17-5A65-4C0F-9339-95C0495A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Music Database</a:t>
            </a:r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0034317-021B-4155-90B8-4D96C1360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437" y="2052638"/>
            <a:ext cx="6899993" cy="419576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DAC70-9118-42FA-934A-413AB65F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School of Engineering, Bengaluru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1DD47-B302-44A5-B835-C844467D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A5CB-4E7A-421C-BF14-A8634442893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04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2D9C59-1275-4F20-AC03-E42587AA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Album Table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EBC9D-29CF-46B2-AE5F-A431CCE6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School of Engineering, Bengaluru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AFAC9-5202-42DE-98B8-F86DB132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A5CB-4E7A-421C-BF14-A8634442893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30F7E418-235D-4C82-B326-0655481EF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088" y="2162522"/>
            <a:ext cx="6711950" cy="3975993"/>
          </a:xfrm>
        </p:spPr>
      </p:pic>
    </p:spTree>
    <p:extLst>
      <p:ext uri="{BB962C8B-B14F-4D97-AF65-F5344CB8AC3E}">
        <p14:creationId xmlns:p14="http://schemas.microsoft.com/office/powerpoint/2010/main" val="2863232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81CB8-DCFA-42A8-BE98-5A337B9E1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Music Director Table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D7C2F9-16A2-4C9B-88AF-6EB1E80D4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088" y="1677725"/>
            <a:ext cx="6711950" cy="472755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D697D-39B6-47AA-91DF-65FCA19D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School of Engineering, Bengaluru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F671C-3490-4081-ACA2-6921C0DE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A5CB-4E7A-421C-BF14-A8634442893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10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DAED-7B32-4CCB-A77B-F87B872F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Song Table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7F3A5F-BCF4-4E27-B668-4322D0B7C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088" y="2170651"/>
            <a:ext cx="6711950" cy="405522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0C751-CB03-4C25-B033-9D19543E1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School of Engineering, Bengaluru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486DB-640D-4343-A482-AD48BCE5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A5CB-4E7A-421C-BF14-A8634442893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53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C9D9-8F0B-412C-94DD-01A01490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Front 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EF59B-2ECD-43A2-B855-ADE226296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HTML</a:t>
            </a:r>
          </a:p>
          <a:p>
            <a:r>
              <a:rPr lang="en-IN" dirty="0"/>
              <a:t>CSS</a:t>
            </a:r>
          </a:p>
          <a:p>
            <a:r>
              <a:rPr lang="en-IN" dirty="0"/>
              <a:t>JavaScript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131A3-6E59-4DA7-9108-D76CE109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School of Engineering, Bengaluru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9D3DC-95EA-4317-BDBE-88BC2104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A5CB-4E7A-421C-BF14-A8634442893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17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9DF77-A935-472C-8CE5-35D5C6C1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 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33FFB-B3D5-4B74-BE86-AC2517124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MySQL</a:t>
            </a:r>
          </a:p>
          <a:p>
            <a:r>
              <a:rPr lang="en-IN" dirty="0"/>
              <a:t>Apache Server</a:t>
            </a:r>
          </a:p>
          <a:p>
            <a:r>
              <a:rPr lang="en-IN" dirty="0"/>
              <a:t>PHP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DFBB9-B57E-46BC-B6B1-00C081E4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School of Engineering, Bengaluru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832EF-B209-424E-9F79-72BB6BB8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A5CB-4E7A-421C-BF14-A8634442893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07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2A98FD-3C89-4FDE-93A6-053C4813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48BB2-F502-4720-9E81-DAA02752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School of Engineering, Bengaluru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B8392-C08A-45F4-B4E7-D6984F4C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A5CB-4E7A-421C-BF14-A8634442893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4856-F953-4A62-BE6B-5B3DE067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4E30-B09D-41F7-994F-29D8AB091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Database for a Music Company to store details of songs, artists, albums in an ordered manner.</a:t>
            </a:r>
          </a:p>
          <a:p>
            <a:r>
              <a:rPr lang="en-IN" sz="2400" dirty="0"/>
              <a:t>Admin manages back-end and creates new pages.</a:t>
            </a:r>
          </a:p>
          <a:p>
            <a:r>
              <a:rPr lang="en-IN" sz="2400" dirty="0"/>
              <a:t>Music Director can upload the song file and thumbnail up-to 8MB.</a:t>
            </a:r>
          </a:p>
          <a:p>
            <a:r>
              <a:rPr lang="en-IN" sz="2400" dirty="0"/>
              <a:t>This is very lightweight and easy </a:t>
            </a:r>
            <a:r>
              <a:rPr lang="en-IN" sz="2400"/>
              <a:t>to access.</a:t>
            </a:r>
            <a:endParaRPr lang="en-IN" sz="24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97C45-A151-442D-9825-EB192627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Amrita School of Engineering, Bengaluru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B2393-AB0C-48AB-AA6B-9939E8A47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A5CB-4E7A-421C-BF14-A863444289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5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64405" y="295729"/>
            <a:ext cx="62864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4DFA5CB-4E7A-421C-BF14-A8634442893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388638"/>
            <a:ext cx="6709905" cy="38597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latin typeface="+mj-lt"/>
                <a:cs typeface="Arial" panose="020B0604020202020204" pitchFamily="34" charset="0"/>
              </a:rPr>
              <a:t>Abstract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9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main aim of this project is to develop a database system for the Music Company to maintain all the data efficiently at less cost.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9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 database can be shared to the online website and application’s affiliated to the Music Company.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database can store and represent the data to their respective artists and albums.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19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787091-ED17-4C1D-8F93-297B470CAED1}"/>
              </a:ext>
            </a:extLst>
          </p:cNvPr>
          <p:cNvSpPr/>
          <p:nvPr/>
        </p:nvSpPr>
        <p:spPr>
          <a:xfrm>
            <a:off x="998376" y="2957804"/>
            <a:ext cx="111967" cy="1119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391784A-EA34-4015-B35A-3A8A56BDFDFD}"/>
              </a:ext>
            </a:extLst>
          </p:cNvPr>
          <p:cNvSpPr/>
          <p:nvPr/>
        </p:nvSpPr>
        <p:spPr>
          <a:xfrm>
            <a:off x="1010811" y="3856657"/>
            <a:ext cx="111967" cy="1119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FB7BF9-A09D-4A02-B607-5AA7FE396A9B}"/>
              </a:ext>
            </a:extLst>
          </p:cNvPr>
          <p:cNvSpPr/>
          <p:nvPr/>
        </p:nvSpPr>
        <p:spPr>
          <a:xfrm>
            <a:off x="1023251" y="4531569"/>
            <a:ext cx="111967" cy="1119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25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622C1-BC81-4970-923E-F3751183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95729"/>
            <a:ext cx="62864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4DFA5CB-4E7A-421C-BF14-A8634442893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7E4C6-B1F5-43AB-A194-A960EA1B1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686" y="6355080"/>
            <a:ext cx="2894846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>
                <a:solidFill>
                  <a:schemeClr val="tx1">
                    <a:alpha val="60000"/>
                  </a:schemeClr>
                </a:solidFill>
              </a:rPr>
              <a:t>Amrita School of Engineering, Bengaluru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369E7-A9F5-4E4E-9505-0004539A5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84" y="2763520"/>
            <a:ext cx="6709905" cy="348487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database stores the music in .mp3 format and can change the playback speed of song.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site is very light weight and the user can download the respective songs.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4FC8B1-3CAB-4F30-8845-4905662AFB02}"/>
              </a:ext>
            </a:extLst>
          </p:cNvPr>
          <p:cNvSpPr/>
          <p:nvPr/>
        </p:nvSpPr>
        <p:spPr>
          <a:xfrm>
            <a:off x="1017038" y="2901818"/>
            <a:ext cx="111967" cy="1119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0812D1-1469-4A32-A16C-60E8F3176266}"/>
              </a:ext>
            </a:extLst>
          </p:cNvPr>
          <p:cNvSpPr/>
          <p:nvPr/>
        </p:nvSpPr>
        <p:spPr>
          <a:xfrm>
            <a:off x="1017038" y="4077176"/>
            <a:ext cx="111967" cy="1119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034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4AF6C-5AC5-4AF8-9AF1-DF773E39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95729"/>
            <a:ext cx="62864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4DFA5CB-4E7A-421C-BF14-A8634442893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2D527-8EEA-4686-A4E6-332B4FA5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686" y="6355080"/>
            <a:ext cx="2894846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>
                <a:solidFill>
                  <a:schemeClr val="tx1">
                    <a:alpha val="60000"/>
                  </a:schemeClr>
                </a:solidFill>
              </a:rPr>
              <a:t>Amrita School of Engineering, Bengaluru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F2E77-DDF3-47FA-8E9A-419B5CEFE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84" y="559838"/>
            <a:ext cx="6709905" cy="5688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ER Diagram</a:t>
            </a:r>
          </a:p>
          <a:p>
            <a:pPr marL="0" indent="0">
              <a:buNone/>
            </a:pPr>
            <a:endParaRPr lang="en-IN" sz="36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0CB1C1-52B2-4EC3-B4AF-ECC552D1A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0116"/>
            <a:ext cx="9144000" cy="415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34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4F0C8-1F00-49A2-9FAC-03978E5C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95729"/>
            <a:ext cx="62864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4DFA5CB-4E7A-421C-BF14-A8634442893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B0A4A-1ADD-4B6D-B492-E54D02C8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686" y="6355080"/>
            <a:ext cx="2894846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>
                <a:solidFill>
                  <a:schemeClr val="tx1">
                    <a:alpha val="60000"/>
                  </a:schemeClr>
                </a:solidFill>
              </a:rPr>
              <a:t>Amrita School of Engineering, Bengaluru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27556-094B-491F-8B00-7C92D800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84" y="2763520"/>
            <a:ext cx="6709905" cy="3484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  </a:t>
            </a:r>
            <a:r>
              <a:rPr lang="en-US" sz="4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TABLE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CONVERSION</a:t>
            </a:r>
            <a:endParaRPr lang="en-IN" sz="2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008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72B9B-0162-4F27-BC9F-17DB7C86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95729"/>
            <a:ext cx="62864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4DFA5CB-4E7A-421C-BF14-A8634442893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8117BF-D080-4BB3-B90A-7E934C85A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84" y="452717"/>
            <a:ext cx="6710641" cy="1581355"/>
          </a:xfrm>
        </p:spPr>
        <p:txBody>
          <a:bodyPr anchor="ctr">
            <a:normAutofit fontScale="90000"/>
          </a:bodyPr>
          <a:lstStyle/>
          <a:p>
            <a:br>
              <a:rPr lang="en-US" dirty="0">
                <a:solidFill>
                  <a:srgbClr val="FFFFFF"/>
                </a:solidFill>
                <a:ea typeface="Cambria" panose="02040503050406030204" pitchFamily="18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FFFFFF"/>
                </a:solidFill>
                <a:ea typeface="Cambria" panose="02040503050406030204" pitchFamily="18" charset="0"/>
                <a:cs typeface="Calibri" panose="020F0502020204030204" pitchFamily="34" charset="0"/>
              </a:rPr>
              <a:t>                 </a:t>
            </a:r>
            <a:br>
              <a:rPr lang="en-US" dirty="0">
                <a:solidFill>
                  <a:srgbClr val="FFFFFF"/>
                </a:solidFill>
                <a:ea typeface="Cambria" panose="02040503050406030204" pitchFamily="18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FFFFFF"/>
                </a:solidFill>
                <a:ea typeface="Cambria" panose="02040503050406030204" pitchFamily="18" charset="0"/>
                <a:cs typeface="Calibri" panose="020F0502020204030204" pitchFamily="34" charset="0"/>
              </a:rPr>
              <a:t>                      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SINGER</a:t>
            </a:r>
            <a:endParaRPr lang="en-IN" sz="3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5BF97-674D-438D-A093-3C6EF522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686" y="6355080"/>
            <a:ext cx="2894846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>
                <a:solidFill>
                  <a:schemeClr val="tx1">
                    <a:alpha val="60000"/>
                  </a:schemeClr>
                </a:solidFill>
              </a:rPr>
              <a:t>Amrita School of Engineering, Bengaluru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75C88A-C95F-49C5-AA58-92513AB8E8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312011"/>
              </p:ext>
            </p:extLst>
          </p:nvPr>
        </p:nvGraphicFramePr>
        <p:xfrm>
          <a:off x="827087" y="3041779"/>
          <a:ext cx="7290545" cy="31151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576962">
                  <a:extLst>
                    <a:ext uri="{9D8B030D-6E8A-4147-A177-3AD203B41FA5}">
                      <a16:colId xmlns:a16="http://schemas.microsoft.com/office/drawing/2014/main" val="3313169304"/>
                    </a:ext>
                  </a:extLst>
                </a:gridCol>
                <a:gridCol w="3713583">
                  <a:extLst>
                    <a:ext uri="{9D8B030D-6E8A-4147-A177-3AD203B41FA5}">
                      <a16:colId xmlns:a16="http://schemas.microsoft.com/office/drawing/2014/main" val="3592685743"/>
                    </a:ext>
                  </a:extLst>
                </a:gridCol>
              </a:tblGrid>
              <a:tr h="778795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IN" dirty="0"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               </a:t>
                      </a:r>
                      <a:r>
                        <a:rPr lang="en-IN" b="1" u="sng" dirty="0">
                          <a:latin typeface="Calibri" panose="020F0502020204030204" pitchFamily="34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SINGER_ID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SINGER_NAME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68721"/>
                  </a:ext>
                </a:extLst>
              </a:tr>
              <a:tr h="778795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IN" dirty="0"/>
                        <a:t>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38767"/>
                  </a:ext>
                </a:extLst>
              </a:tr>
              <a:tr h="77879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119944"/>
                  </a:ext>
                </a:extLst>
              </a:tr>
              <a:tr h="77879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66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903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7C415-A0A9-4FA7-A93D-2329F07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95729"/>
            <a:ext cx="62864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4DFA5CB-4E7A-421C-BF14-A8634442893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834CF-A0EB-479F-8A57-459B6763D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84" y="452717"/>
            <a:ext cx="6710641" cy="2408041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     </a:t>
            </a:r>
            <a:r>
              <a:rPr lang="en-IN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MUSIC DIRECTOR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60DF6-6624-43F6-BC99-0E214DE5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686" y="6355080"/>
            <a:ext cx="2894846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>
                <a:solidFill>
                  <a:schemeClr val="tx1">
                    <a:alpha val="60000"/>
                  </a:schemeClr>
                </a:solidFill>
              </a:rPr>
              <a:t>Amrita School of Engineering, Bengaluru</a:t>
            </a:r>
          </a:p>
        </p:txBody>
      </p:sp>
      <p:graphicFrame>
        <p:nvGraphicFramePr>
          <p:cNvPr id="15" name="Table 16">
            <a:extLst>
              <a:ext uri="{FF2B5EF4-FFF2-40B4-BE49-F238E27FC236}">
                <a16:creationId xmlns:a16="http://schemas.microsoft.com/office/drawing/2014/main" id="{9175A057-5BAD-438B-98C0-9F4B75D1A6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142988"/>
              </p:ext>
            </p:extLst>
          </p:nvPr>
        </p:nvGraphicFramePr>
        <p:xfrm>
          <a:off x="690466" y="2860759"/>
          <a:ext cx="7949680" cy="338655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75656">
                  <a:extLst>
                    <a:ext uri="{9D8B030D-6E8A-4147-A177-3AD203B41FA5}">
                      <a16:colId xmlns:a16="http://schemas.microsoft.com/office/drawing/2014/main" val="2857973483"/>
                    </a:ext>
                  </a:extLst>
                </a:gridCol>
                <a:gridCol w="1539551">
                  <a:extLst>
                    <a:ext uri="{9D8B030D-6E8A-4147-A177-3AD203B41FA5}">
                      <a16:colId xmlns:a16="http://schemas.microsoft.com/office/drawing/2014/main" val="1854441958"/>
                    </a:ext>
                  </a:extLst>
                </a:gridCol>
                <a:gridCol w="1520890">
                  <a:extLst>
                    <a:ext uri="{9D8B030D-6E8A-4147-A177-3AD203B41FA5}">
                      <a16:colId xmlns:a16="http://schemas.microsoft.com/office/drawing/2014/main" val="2610788514"/>
                    </a:ext>
                  </a:extLst>
                </a:gridCol>
                <a:gridCol w="1446245">
                  <a:extLst>
                    <a:ext uri="{9D8B030D-6E8A-4147-A177-3AD203B41FA5}">
                      <a16:colId xmlns:a16="http://schemas.microsoft.com/office/drawing/2014/main" val="1806918171"/>
                    </a:ext>
                  </a:extLst>
                </a:gridCol>
                <a:gridCol w="2267338">
                  <a:extLst>
                    <a:ext uri="{9D8B030D-6E8A-4147-A177-3AD203B41FA5}">
                      <a16:colId xmlns:a16="http://schemas.microsoft.com/office/drawing/2014/main" val="3847843091"/>
                    </a:ext>
                  </a:extLst>
                </a:gridCol>
              </a:tblGrid>
              <a:tr h="824050">
                <a:tc>
                  <a:txBody>
                    <a:bodyPr/>
                    <a:lstStyle/>
                    <a:p>
                      <a:endParaRPr lang="en-US" u="sng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IN" u="sng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MSDIR_ID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MSDIR_NAME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MSDIR_USERNAME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MSDIR_PWD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MSDIR_THUMB NAIL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174078"/>
                  </a:ext>
                </a:extLst>
              </a:tr>
              <a:tr h="824050"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343985"/>
                  </a:ext>
                </a:extLst>
              </a:tr>
              <a:tr h="824050"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837209"/>
                  </a:ext>
                </a:extLst>
              </a:tr>
              <a:tr h="824050"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43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662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AB902-3F09-4A77-A4C0-1C72E62F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95729"/>
            <a:ext cx="62864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4DFA5CB-4E7A-421C-BF14-A8634442893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92DC7-F5DB-48A1-8E84-47E895475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237445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                         </a:t>
            </a:r>
            <a:r>
              <a:rPr lang="en-IN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ALBUM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14E8A-ACB0-4410-8723-A4147B4CC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686" y="6355080"/>
            <a:ext cx="2894846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>
                <a:solidFill>
                  <a:schemeClr val="tx1">
                    <a:alpha val="60000"/>
                  </a:schemeClr>
                </a:solidFill>
              </a:rPr>
              <a:t>Amrita School of Engineering, Bengaluru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078047F-C030-43A8-ACE8-ABA8192AFA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208927"/>
              </p:ext>
            </p:extLst>
          </p:nvPr>
        </p:nvGraphicFramePr>
        <p:xfrm>
          <a:off x="827087" y="2905065"/>
          <a:ext cx="7515620" cy="327727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09623">
                  <a:extLst>
                    <a:ext uri="{9D8B030D-6E8A-4147-A177-3AD203B41FA5}">
                      <a16:colId xmlns:a16="http://schemas.microsoft.com/office/drawing/2014/main" val="1632075091"/>
                    </a:ext>
                  </a:extLst>
                </a:gridCol>
                <a:gridCol w="1642188">
                  <a:extLst>
                    <a:ext uri="{9D8B030D-6E8A-4147-A177-3AD203B41FA5}">
                      <a16:colId xmlns:a16="http://schemas.microsoft.com/office/drawing/2014/main" val="2382645537"/>
                    </a:ext>
                  </a:extLst>
                </a:gridCol>
                <a:gridCol w="1726163">
                  <a:extLst>
                    <a:ext uri="{9D8B030D-6E8A-4147-A177-3AD203B41FA5}">
                      <a16:colId xmlns:a16="http://schemas.microsoft.com/office/drawing/2014/main" val="2715403954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2811202070"/>
                    </a:ext>
                  </a:extLst>
                </a:gridCol>
                <a:gridCol w="1167466">
                  <a:extLst>
                    <a:ext uri="{9D8B030D-6E8A-4147-A177-3AD203B41FA5}">
                      <a16:colId xmlns:a16="http://schemas.microsoft.com/office/drawing/2014/main" val="2268480164"/>
                    </a:ext>
                  </a:extLst>
                </a:gridCol>
              </a:tblGrid>
              <a:tr h="877687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u="sng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ALBUM_ID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ALBUM_NAME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DATE_OF_RELEASE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ALBUM_IMAGE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I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MSDIR_ID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229816"/>
                  </a:ext>
                </a:extLst>
              </a:tr>
              <a:tr h="78762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216184"/>
                  </a:ext>
                </a:extLst>
              </a:tr>
              <a:tr h="78762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030240"/>
                  </a:ext>
                </a:extLst>
              </a:tr>
              <a:tr h="78762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506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553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EFA4A0D5FB1741A9EA5E3AFD6E41CB" ma:contentTypeVersion="7" ma:contentTypeDescription="Create a new document." ma:contentTypeScope="" ma:versionID="3f865339b9dd18586acf48941ee99a9b">
  <xsd:schema xmlns:xsd="http://www.w3.org/2001/XMLSchema" xmlns:xs="http://www.w3.org/2001/XMLSchema" xmlns:p="http://schemas.microsoft.com/office/2006/metadata/properties" xmlns:ns2="4d371819-8209-4911-8851-760ff6dc4966" xmlns:ns3="067f9869-d209-4ac5-ab8d-e6c0f6f72a3d" targetNamespace="http://schemas.microsoft.com/office/2006/metadata/properties" ma:root="true" ma:fieldsID="37c310246ed44369fe369aad3b0c5379" ns2:_="" ns3:_="">
    <xsd:import namespace="4d371819-8209-4911-8851-760ff6dc4966"/>
    <xsd:import namespace="067f9869-d209-4ac5-ab8d-e6c0f6f72a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371819-8209-4911-8851-760ff6dc4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7f9869-d209-4ac5-ab8d-e6c0f6f72a3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81243B-983B-4ABE-8104-176ADC6399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D79012-1882-43A6-A523-4D2411BC05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371819-8209-4911-8851-760ff6dc4966"/>
    <ds:schemaRef ds:uri="067f9869-d209-4ac5-ab8d-e6c0f6f72a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9006E1-4191-487C-8B47-AC9942E29088}">
  <ds:schemaRefs>
    <ds:schemaRef ds:uri="http://schemas.microsoft.com/office/infopath/2007/PartnerControls"/>
    <ds:schemaRef ds:uri="1c71473b-94a7-498b-8678-d3f0d30d03d6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www.w3.org/XML/1998/namespace"/>
    <ds:schemaRef ds:uri="http://schemas.openxmlformats.org/package/2006/metadata/core-properties"/>
    <ds:schemaRef ds:uri="5a65b303-7cfe-47a5-bed7-4968dbbc1ec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5501</TotalTime>
  <Words>416</Words>
  <Application>Microsoft Office PowerPoint</Application>
  <PresentationFormat>On-screen Show (4:3)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</vt:lpstr>
      <vt:lpstr>Cambria Math</vt:lpstr>
      <vt:lpstr>Century Gothic</vt:lpstr>
      <vt:lpstr>Times New Roman</vt:lpstr>
      <vt:lpstr>Wingdings 3</vt:lpstr>
      <vt:lpstr>Ion</vt:lpstr>
      <vt:lpstr>19CSE202  Data Base Management System</vt:lpstr>
      <vt:lpstr>       Problem Statement</vt:lpstr>
      <vt:lpstr>Agenda</vt:lpstr>
      <vt:lpstr>PowerPoint Presentation</vt:lpstr>
      <vt:lpstr>PowerPoint Presentation</vt:lpstr>
      <vt:lpstr>PowerPoint Presentation</vt:lpstr>
      <vt:lpstr>                                         SINGER</vt:lpstr>
      <vt:lpstr>                       MUSIC DIRECTOR</vt:lpstr>
      <vt:lpstr>                          ALBUM</vt:lpstr>
      <vt:lpstr>                             SONG</vt:lpstr>
      <vt:lpstr>           Music Database</vt:lpstr>
      <vt:lpstr>          Album Table </vt:lpstr>
      <vt:lpstr>   Music Director Table</vt:lpstr>
      <vt:lpstr>      Song Table</vt:lpstr>
      <vt:lpstr>Front End</vt:lpstr>
      <vt:lpstr>Back End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</dc:creator>
  <cp:lastModifiedBy>Pusapati Rama Krishna Raju</cp:lastModifiedBy>
  <cp:revision>419</cp:revision>
  <dcterms:created xsi:type="dcterms:W3CDTF">2018-07-19T12:29:30Z</dcterms:created>
  <dcterms:modified xsi:type="dcterms:W3CDTF">2022-01-17T11:54:00Z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0x0101005AEFA4A0D5FB1741A9EA5E3AFD6E41CB</vt:lpwstr>
  </property>
</Properties>
</file>