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89" r:id="rId6"/>
    <p:sldId id="263" r:id="rId7"/>
    <p:sldId id="257" r:id="rId8"/>
    <p:sldId id="262" r:id="rId9"/>
    <p:sldId id="264" r:id="rId10"/>
    <p:sldId id="265" r:id="rId11"/>
    <p:sldId id="266" r:id="rId12"/>
    <p:sldId id="287" r:id="rId13"/>
    <p:sldId id="267" r:id="rId14"/>
    <p:sldId id="261" r:id="rId15"/>
    <p:sldId id="286" r:id="rId16"/>
    <p:sldId id="288" r:id="rId17"/>
    <p:sldId id="283" r:id="rId18"/>
    <p:sldId id="268" r:id="rId19"/>
    <p:sldId id="272" r:id="rId20"/>
    <p:sldId id="269" r:id="rId21"/>
    <p:sldId id="284" r:id="rId22"/>
    <p:sldId id="285" r:id="rId23"/>
    <p:sldId id="270" r:id="rId24"/>
    <p:sldId id="277" r:id="rId25"/>
    <p:sldId id="273" r:id="rId26"/>
    <p:sldId id="274" r:id="rId27"/>
    <p:sldId id="275" r:id="rId28"/>
    <p:sldId id="276" r:id="rId29"/>
    <p:sldId id="279" r:id="rId30"/>
    <p:sldId id="278" r:id="rId31"/>
    <p:sldId id="280" r:id="rId32"/>
    <p:sldId id="281" r:id="rId33"/>
    <p:sldId id="290" r:id="rId34"/>
    <p:sldId id="258" r:id="rId35"/>
    <p:sldId id="259" r:id="rId36"/>
    <p:sldId id="2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0CCE2-1743-4C5A-BA4A-D9106878165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1A165CF-10EE-4570-B038-2A231D3A1679}">
      <dgm:prSet/>
      <dgm:spPr/>
      <dgm:t>
        <a:bodyPr/>
        <a:lstStyle/>
        <a:p>
          <a:pPr>
            <a:lnSpc>
              <a:spcPct val="100000"/>
            </a:lnSpc>
          </a:pPr>
          <a:r>
            <a:rPr lang="en-US"/>
            <a:t>Technique used in increase the amount of data.</a:t>
          </a:r>
        </a:p>
      </dgm:t>
    </dgm:pt>
    <dgm:pt modelId="{5679AD83-508A-4535-A34A-E49094215495}" type="parTrans" cxnId="{771D9DE4-1126-4732-BFF0-47229335149A}">
      <dgm:prSet/>
      <dgm:spPr/>
      <dgm:t>
        <a:bodyPr/>
        <a:lstStyle/>
        <a:p>
          <a:endParaRPr lang="en-US"/>
        </a:p>
      </dgm:t>
    </dgm:pt>
    <dgm:pt modelId="{A998B6B2-C8DE-439D-905F-610D0A67D713}" type="sibTrans" cxnId="{771D9DE4-1126-4732-BFF0-47229335149A}">
      <dgm:prSet/>
      <dgm:spPr/>
      <dgm:t>
        <a:bodyPr/>
        <a:lstStyle/>
        <a:p>
          <a:endParaRPr lang="en-US"/>
        </a:p>
      </dgm:t>
    </dgm:pt>
    <dgm:pt modelId="{6757E143-1021-4E26-B5AE-6E923A8C7760}">
      <dgm:prSet/>
      <dgm:spPr/>
      <dgm:t>
        <a:bodyPr/>
        <a:lstStyle/>
        <a:p>
          <a:pPr>
            <a:lnSpc>
              <a:spcPct val="100000"/>
            </a:lnSpc>
          </a:pPr>
          <a:r>
            <a:rPr lang="en-IN"/>
            <a:t>They can change the geometry, colour, scale, skew, rotation etc</a:t>
          </a:r>
        </a:p>
      </dgm:t>
    </dgm:pt>
    <dgm:pt modelId="{73054D68-887C-4690-AB47-A3DCEFB451F5}" type="parTrans" cxnId="{1C6BA92D-9CA3-4CD8-BAA8-7EA4C234D3BD}">
      <dgm:prSet/>
      <dgm:spPr/>
      <dgm:t>
        <a:bodyPr/>
        <a:lstStyle/>
        <a:p>
          <a:endParaRPr lang="en-US"/>
        </a:p>
      </dgm:t>
    </dgm:pt>
    <dgm:pt modelId="{4F62EB39-7319-489D-89EF-5709118B28B0}" type="sibTrans" cxnId="{1C6BA92D-9CA3-4CD8-BAA8-7EA4C234D3BD}">
      <dgm:prSet/>
      <dgm:spPr/>
      <dgm:t>
        <a:bodyPr/>
        <a:lstStyle/>
        <a:p>
          <a:endParaRPr lang="en-US"/>
        </a:p>
      </dgm:t>
    </dgm:pt>
    <dgm:pt modelId="{EEF3C3B1-655E-4674-9B1C-87AD29A10FB0}" type="pres">
      <dgm:prSet presAssocID="{D670CCE2-1743-4C5A-BA4A-D9106878165A}" presName="root" presStyleCnt="0">
        <dgm:presLayoutVars>
          <dgm:dir/>
          <dgm:resizeHandles val="exact"/>
        </dgm:presLayoutVars>
      </dgm:prSet>
      <dgm:spPr/>
    </dgm:pt>
    <dgm:pt modelId="{EB83D3EC-9A2D-4639-BF84-5601D1B38F85}" type="pres">
      <dgm:prSet presAssocID="{11A165CF-10EE-4570-B038-2A231D3A1679}" presName="compNode" presStyleCnt="0"/>
      <dgm:spPr/>
    </dgm:pt>
    <dgm:pt modelId="{AC3BB81D-B05F-4550-AF16-0F58F18D0EAB}" type="pres">
      <dgm:prSet presAssocID="{11A165CF-10EE-4570-B038-2A231D3A16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C4A3110-A937-4FE2-998D-C60061FCBE47}" type="pres">
      <dgm:prSet presAssocID="{11A165CF-10EE-4570-B038-2A231D3A1679}" presName="spaceRect" presStyleCnt="0"/>
      <dgm:spPr/>
    </dgm:pt>
    <dgm:pt modelId="{B6E8210F-D5DC-4CDD-9913-927BDE21EF3A}" type="pres">
      <dgm:prSet presAssocID="{11A165CF-10EE-4570-B038-2A231D3A1679}" presName="textRect" presStyleLbl="revTx" presStyleIdx="0" presStyleCnt="2">
        <dgm:presLayoutVars>
          <dgm:chMax val="1"/>
          <dgm:chPref val="1"/>
        </dgm:presLayoutVars>
      </dgm:prSet>
      <dgm:spPr/>
    </dgm:pt>
    <dgm:pt modelId="{02182F39-07C1-4757-B34C-3265B20CFD0D}" type="pres">
      <dgm:prSet presAssocID="{A998B6B2-C8DE-439D-905F-610D0A67D713}" presName="sibTrans" presStyleCnt="0"/>
      <dgm:spPr/>
    </dgm:pt>
    <dgm:pt modelId="{1F31BAF3-71BB-4F86-8611-CA5F3B2A1A57}" type="pres">
      <dgm:prSet presAssocID="{6757E143-1021-4E26-B5AE-6E923A8C7760}" presName="compNode" presStyleCnt="0"/>
      <dgm:spPr/>
    </dgm:pt>
    <dgm:pt modelId="{B8C9AFCD-C269-4D27-8F59-CE1A8836C84B}" type="pres">
      <dgm:prSet presAssocID="{6757E143-1021-4E26-B5AE-6E923A8C776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wing Compass"/>
        </a:ext>
      </dgm:extLst>
    </dgm:pt>
    <dgm:pt modelId="{52E67667-FFE8-490D-A49A-14583836A52C}" type="pres">
      <dgm:prSet presAssocID="{6757E143-1021-4E26-B5AE-6E923A8C7760}" presName="spaceRect" presStyleCnt="0"/>
      <dgm:spPr/>
    </dgm:pt>
    <dgm:pt modelId="{B2330D63-9FB8-4BF0-811F-A0FD8EC06DEE}" type="pres">
      <dgm:prSet presAssocID="{6757E143-1021-4E26-B5AE-6E923A8C7760}" presName="textRect" presStyleLbl="revTx" presStyleIdx="1" presStyleCnt="2">
        <dgm:presLayoutVars>
          <dgm:chMax val="1"/>
          <dgm:chPref val="1"/>
        </dgm:presLayoutVars>
      </dgm:prSet>
      <dgm:spPr/>
    </dgm:pt>
  </dgm:ptLst>
  <dgm:cxnLst>
    <dgm:cxn modelId="{B7883611-FBB4-404D-BD4D-AFF5F0A3FD29}" type="presOf" srcId="{11A165CF-10EE-4570-B038-2A231D3A1679}" destId="{B6E8210F-D5DC-4CDD-9913-927BDE21EF3A}" srcOrd="0" destOrd="0" presId="urn:microsoft.com/office/officeart/2018/2/layout/IconLabelList"/>
    <dgm:cxn modelId="{1C6BA92D-9CA3-4CD8-BAA8-7EA4C234D3BD}" srcId="{D670CCE2-1743-4C5A-BA4A-D9106878165A}" destId="{6757E143-1021-4E26-B5AE-6E923A8C7760}" srcOrd="1" destOrd="0" parTransId="{73054D68-887C-4690-AB47-A3DCEFB451F5}" sibTransId="{4F62EB39-7319-489D-89EF-5709118B28B0}"/>
    <dgm:cxn modelId="{83E0DE8E-A97E-4959-A141-5A8074B5F93F}" type="presOf" srcId="{6757E143-1021-4E26-B5AE-6E923A8C7760}" destId="{B2330D63-9FB8-4BF0-811F-A0FD8EC06DEE}" srcOrd="0" destOrd="0" presId="urn:microsoft.com/office/officeart/2018/2/layout/IconLabelList"/>
    <dgm:cxn modelId="{460D8E90-875A-484F-93E1-66A89D913CBE}" type="presOf" srcId="{D670CCE2-1743-4C5A-BA4A-D9106878165A}" destId="{EEF3C3B1-655E-4674-9B1C-87AD29A10FB0}" srcOrd="0" destOrd="0" presId="urn:microsoft.com/office/officeart/2018/2/layout/IconLabelList"/>
    <dgm:cxn modelId="{771D9DE4-1126-4732-BFF0-47229335149A}" srcId="{D670CCE2-1743-4C5A-BA4A-D9106878165A}" destId="{11A165CF-10EE-4570-B038-2A231D3A1679}" srcOrd="0" destOrd="0" parTransId="{5679AD83-508A-4535-A34A-E49094215495}" sibTransId="{A998B6B2-C8DE-439D-905F-610D0A67D713}"/>
    <dgm:cxn modelId="{B6B6A2FE-7B31-4890-B742-BE570E1303E4}" type="presParOf" srcId="{EEF3C3B1-655E-4674-9B1C-87AD29A10FB0}" destId="{EB83D3EC-9A2D-4639-BF84-5601D1B38F85}" srcOrd="0" destOrd="0" presId="urn:microsoft.com/office/officeart/2018/2/layout/IconLabelList"/>
    <dgm:cxn modelId="{428B11A0-3C18-4C53-9225-D880EA6C656E}" type="presParOf" srcId="{EB83D3EC-9A2D-4639-BF84-5601D1B38F85}" destId="{AC3BB81D-B05F-4550-AF16-0F58F18D0EAB}" srcOrd="0" destOrd="0" presId="urn:microsoft.com/office/officeart/2018/2/layout/IconLabelList"/>
    <dgm:cxn modelId="{833E49C2-FE01-4827-971B-773A1E44247E}" type="presParOf" srcId="{EB83D3EC-9A2D-4639-BF84-5601D1B38F85}" destId="{AC4A3110-A937-4FE2-998D-C60061FCBE47}" srcOrd="1" destOrd="0" presId="urn:microsoft.com/office/officeart/2018/2/layout/IconLabelList"/>
    <dgm:cxn modelId="{FF92E786-3587-40F4-B62A-6F1742ED818A}" type="presParOf" srcId="{EB83D3EC-9A2D-4639-BF84-5601D1B38F85}" destId="{B6E8210F-D5DC-4CDD-9913-927BDE21EF3A}" srcOrd="2" destOrd="0" presId="urn:microsoft.com/office/officeart/2018/2/layout/IconLabelList"/>
    <dgm:cxn modelId="{AD05BB82-A67A-429C-8DFF-0D5B8EFBD908}" type="presParOf" srcId="{EEF3C3B1-655E-4674-9B1C-87AD29A10FB0}" destId="{02182F39-07C1-4757-B34C-3265B20CFD0D}" srcOrd="1" destOrd="0" presId="urn:microsoft.com/office/officeart/2018/2/layout/IconLabelList"/>
    <dgm:cxn modelId="{F99054ED-EC8E-4BAE-A6F6-DA83A17A1998}" type="presParOf" srcId="{EEF3C3B1-655E-4674-9B1C-87AD29A10FB0}" destId="{1F31BAF3-71BB-4F86-8611-CA5F3B2A1A57}" srcOrd="2" destOrd="0" presId="urn:microsoft.com/office/officeart/2018/2/layout/IconLabelList"/>
    <dgm:cxn modelId="{370FB31C-66CB-475A-B8A1-434F5E46281B}" type="presParOf" srcId="{1F31BAF3-71BB-4F86-8611-CA5F3B2A1A57}" destId="{B8C9AFCD-C269-4D27-8F59-CE1A8836C84B}" srcOrd="0" destOrd="0" presId="urn:microsoft.com/office/officeart/2018/2/layout/IconLabelList"/>
    <dgm:cxn modelId="{FE4672FC-1331-4391-966B-160FA67BF60B}" type="presParOf" srcId="{1F31BAF3-71BB-4F86-8611-CA5F3B2A1A57}" destId="{52E67667-FFE8-490D-A49A-14583836A52C}" srcOrd="1" destOrd="0" presId="urn:microsoft.com/office/officeart/2018/2/layout/IconLabelList"/>
    <dgm:cxn modelId="{153E2C01-9D54-45C2-A3C5-BEBC6A254889}" type="presParOf" srcId="{1F31BAF3-71BB-4F86-8611-CA5F3B2A1A57}" destId="{B2330D63-9FB8-4BF0-811F-A0FD8EC06D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B1A74-D8E2-4833-88C7-7912CCF48BD1}"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B8248E4C-ACCB-4155-8905-C8ECC55E6B64}">
      <dgm:prSet/>
      <dgm:spPr/>
      <dgm:t>
        <a:bodyPr/>
        <a:lstStyle/>
        <a:p>
          <a:r>
            <a:rPr lang="en-US"/>
            <a:t>Data augmentation:</a:t>
          </a:r>
        </a:p>
      </dgm:t>
    </dgm:pt>
    <dgm:pt modelId="{5CC2AF4D-35FB-4255-8D3F-0B1E9C5244D9}" type="parTrans" cxnId="{C0F2865B-C1DD-4B5F-8CFB-A38265E73DCC}">
      <dgm:prSet/>
      <dgm:spPr/>
      <dgm:t>
        <a:bodyPr/>
        <a:lstStyle/>
        <a:p>
          <a:endParaRPr lang="en-US"/>
        </a:p>
      </dgm:t>
    </dgm:pt>
    <dgm:pt modelId="{65DD5EEB-4CF0-40C2-8455-FE4592BC39EF}" type="sibTrans" cxnId="{C0F2865B-C1DD-4B5F-8CFB-A38265E73DCC}">
      <dgm:prSet/>
      <dgm:spPr/>
      <dgm:t>
        <a:bodyPr/>
        <a:lstStyle/>
        <a:p>
          <a:endParaRPr lang="en-US"/>
        </a:p>
      </dgm:t>
    </dgm:pt>
    <dgm:pt modelId="{6DF1D926-7E0A-4456-82F6-3A38827DFBDC}">
      <dgm:prSet/>
      <dgm:spPr/>
      <dgm:t>
        <a:bodyPr/>
        <a:lstStyle/>
        <a:p>
          <a:r>
            <a:rPr lang="en-US"/>
            <a:t>Denoising the image</a:t>
          </a:r>
        </a:p>
      </dgm:t>
    </dgm:pt>
    <dgm:pt modelId="{51DF6464-2D52-4C87-9EAB-E8C8FACA5189}" type="parTrans" cxnId="{0E9631FE-C9C0-4681-A872-B2D0FDB3F671}">
      <dgm:prSet/>
      <dgm:spPr/>
      <dgm:t>
        <a:bodyPr/>
        <a:lstStyle/>
        <a:p>
          <a:endParaRPr lang="en-US"/>
        </a:p>
      </dgm:t>
    </dgm:pt>
    <dgm:pt modelId="{A12ED5F1-EB14-40CB-B77E-1EA9B9B99097}" type="sibTrans" cxnId="{0E9631FE-C9C0-4681-A872-B2D0FDB3F671}">
      <dgm:prSet/>
      <dgm:spPr/>
      <dgm:t>
        <a:bodyPr/>
        <a:lstStyle/>
        <a:p>
          <a:endParaRPr lang="en-US"/>
        </a:p>
      </dgm:t>
    </dgm:pt>
    <dgm:pt modelId="{DAE80689-8048-4173-8BEB-B7B5ED59CEDF}">
      <dgm:prSet/>
      <dgm:spPr/>
      <dgm:t>
        <a:bodyPr/>
        <a:lstStyle/>
        <a:p>
          <a:r>
            <a:rPr lang="en-US"/>
            <a:t>Adding Gaussian noise to image</a:t>
          </a:r>
        </a:p>
      </dgm:t>
    </dgm:pt>
    <dgm:pt modelId="{6A0A8A22-9B91-4DC7-996B-76CDCD87AAE8}" type="parTrans" cxnId="{DD5DE36A-5EC9-45A3-BA83-82753E512E18}">
      <dgm:prSet/>
      <dgm:spPr/>
      <dgm:t>
        <a:bodyPr/>
        <a:lstStyle/>
        <a:p>
          <a:endParaRPr lang="en-US"/>
        </a:p>
      </dgm:t>
    </dgm:pt>
    <dgm:pt modelId="{98DFC9CF-E7D2-48E2-8CFA-E039059C12DC}" type="sibTrans" cxnId="{DD5DE36A-5EC9-45A3-BA83-82753E512E18}">
      <dgm:prSet/>
      <dgm:spPr/>
      <dgm:t>
        <a:bodyPr/>
        <a:lstStyle/>
        <a:p>
          <a:endParaRPr lang="en-US"/>
        </a:p>
      </dgm:t>
    </dgm:pt>
    <dgm:pt modelId="{27C8095A-F0B2-408D-8943-1132D05D4A24}">
      <dgm:prSet/>
      <dgm:spPr/>
      <dgm:t>
        <a:bodyPr/>
        <a:lstStyle/>
        <a:p>
          <a:r>
            <a:rPr lang="en-US"/>
            <a:t>Adding salt noise</a:t>
          </a:r>
        </a:p>
      </dgm:t>
    </dgm:pt>
    <dgm:pt modelId="{55E2628E-3F0B-47FB-95CC-7713A199C8B3}" type="parTrans" cxnId="{C2B76660-A990-439E-BE7D-4EA8F30FA630}">
      <dgm:prSet/>
      <dgm:spPr/>
      <dgm:t>
        <a:bodyPr/>
        <a:lstStyle/>
        <a:p>
          <a:endParaRPr lang="en-US"/>
        </a:p>
      </dgm:t>
    </dgm:pt>
    <dgm:pt modelId="{D89B9B87-1996-4369-8DDA-AE033DA66528}" type="sibTrans" cxnId="{C2B76660-A990-439E-BE7D-4EA8F30FA630}">
      <dgm:prSet/>
      <dgm:spPr/>
      <dgm:t>
        <a:bodyPr/>
        <a:lstStyle/>
        <a:p>
          <a:endParaRPr lang="en-US"/>
        </a:p>
      </dgm:t>
    </dgm:pt>
    <dgm:pt modelId="{12E98847-414B-4209-947D-A421B71A9338}">
      <dgm:prSet/>
      <dgm:spPr/>
      <dgm:t>
        <a:bodyPr/>
        <a:lstStyle/>
        <a:p>
          <a:r>
            <a:rPr lang="en-US"/>
            <a:t>Changing the contrast</a:t>
          </a:r>
        </a:p>
      </dgm:t>
    </dgm:pt>
    <dgm:pt modelId="{FF5C5985-3FFD-42B1-9F82-2A2E9281DC2B}" type="parTrans" cxnId="{004D2F5A-2AC7-4DDE-AB6D-E6E9334F8E48}">
      <dgm:prSet/>
      <dgm:spPr/>
      <dgm:t>
        <a:bodyPr/>
        <a:lstStyle/>
        <a:p>
          <a:endParaRPr lang="en-US"/>
        </a:p>
      </dgm:t>
    </dgm:pt>
    <dgm:pt modelId="{78FD409D-92B6-49C9-82CC-F687D4DECBCB}" type="sibTrans" cxnId="{004D2F5A-2AC7-4DDE-AB6D-E6E9334F8E48}">
      <dgm:prSet/>
      <dgm:spPr/>
      <dgm:t>
        <a:bodyPr/>
        <a:lstStyle/>
        <a:p>
          <a:endParaRPr lang="en-US"/>
        </a:p>
      </dgm:t>
    </dgm:pt>
    <dgm:pt modelId="{F55A7599-3284-4AC4-92C0-EA0FA9289EAB}">
      <dgm:prSet/>
      <dgm:spPr/>
      <dgm:t>
        <a:bodyPr/>
        <a:lstStyle/>
        <a:p>
          <a:r>
            <a:rPr lang="en-US"/>
            <a:t>Thinning the image contour</a:t>
          </a:r>
        </a:p>
      </dgm:t>
    </dgm:pt>
    <dgm:pt modelId="{2A26D549-F3BD-47EF-8BAF-83FB8F30B476}" type="parTrans" cxnId="{7EFAC66F-806B-41B2-A979-698750DA028A}">
      <dgm:prSet/>
      <dgm:spPr/>
      <dgm:t>
        <a:bodyPr/>
        <a:lstStyle/>
        <a:p>
          <a:endParaRPr lang="en-US"/>
        </a:p>
      </dgm:t>
    </dgm:pt>
    <dgm:pt modelId="{CB3F6BA4-8CF8-4D1E-83AE-2673E77C7AF1}" type="sibTrans" cxnId="{7EFAC66F-806B-41B2-A979-698750DA028A}">
      <dgm:prSet/>
      <dgm:spPr/>
      <dgm:t>
        <a:bodyPr/>
        <a:lstStyle/>
        <a:p>
          <a:endParaRPr lang="en-US"/>
        </a:p>
      </dgm:t>
    </dgm:pt>
    <dgm:pt modelId="{8CCFC460-2B13-4BD6-9F2D-C27368D57B13}">
      <dgm:prSet/>
      <dgm:spPr/>
      <dgm:t>
        <a:bodyPr/>
        <a:lstStyle/>
        <a:p>
          <a:r>
            <a:rPr lang="en-US"/>
            <a:t>Rotation of image by +-15deg</a:t>
          </a:r>
        </a:p>
      </dgm:t>
    </dgm:pt>
    <dgm:pt modelId="{5A6810D4-E6AE-4C80-8754-2601F5ABBA64}" type="parTrans" cxnId="{8A4CE285-4B0F-4526-9B3A-370C82337B95}">
      <dgm:prSet/>
      <dgm:spPr/>
      <dgm:t>
        <a:bodyPr/>
        <a:lstStyle/>
        <a:p>
          <a:endParaRPr lang="en-US"/>
        </a:p>
      </dgm:t>
    </dgm:pt>
    <dgm:pt modelId="{20DB2C48-DB04-4E65-92D0-7F559FD93D92}" type="sibTrans" cxnId="{8A4CE285-4B0F-4526-9B3A-370C82337B95}">
      <dgm:prSet/>
      <dgm:spPr/>
      <dgm:t>
        <a:bodyPr/>
        <a:lstStyle/>
        <a:p>
          <a:endParaRPr lang="en-US"/>
        </a:p>
      </dgm:t>
    </dgm:pt>
    <dgm:pt modelId="{8456489C-DDB9-4C48-AE9E-2AC7CBE7A2DE}">
      <dgm:prSet/>
      <dgm:spPr/>
      <dgm:t>
        <a:bodyPr/>
        <a:lstStyle/>
        <a:p>
          <a:r>
            <a:rPr lang="en-US"/>
            <a:t>Cropping the image</a:t>
          </a:r>
        </a:p>
      </dgm:t>
    </dgm:pt>
    <dgm:pt modelId="{06A13B97-04EC-4C17-BC80-7303CFF63110}" type="parTrans" cxnId="{2ED4BEFC-FDEA-44D8-A1CA-C1D5A91AE15F}">
      <dgm:prSet/>
      <dgm:spPr/>
      <dgm:t>
        <a:bodyPr/>
        <a:lstStyle/>
        <a:p>
          <a:endParaRPr lang="en-US"/>
        </a:p>
      </dgm:t>
    </dgm:pt>
    <dgm:pt modelId="{8089621A-1737-4C7F-AEFB-A98002300A28}" type="sibTrans" cxnId="{2ED4BEFC-FDEA-44D8-A1CA-C1D5A91AE15F}">
      <dgm:prSet/>
      <dgm:spPr/>
      <dgm:t>
        <a:bodyPr/>
        <a:lstStyle/>
        <a:p>
          <a:endParaRPr lang="en-US"/>
        </a:p>
      </dgm:t>
    </dgm:pt>
    <dgm:pt modelId="{D106C506-82F9-40E6-814D-27465547EA32}">
      <dgm:prSet/>
      <dgm:spPr/>
      <dgm:t>
        <a:bodyPr/>
        <a:lstStyle/>
        <a:p>
          <a:r>
            <a:rPr lang="en-US"/>
            <a:t>Adding Padding</a:t>
          </a:r>
        </a:p>
      </dgm:t>
    </dgm:pt>
    <dgm:pt modelId="{D0F0183F-8032-4596-9D7A-52FCAED7ACC9}" type="parTrans" cxnId="{DCACACE3-2819-47EE-84EB-0FFA4D64025C}">
      <dgm:prSet/>
      <dgm:spPr/>
      <dgm:t>
        <a:bodyPr/>
        <a:lstStyle/>
        <a:p>
          <a:endParaRPr lang="en-US"/>
        </a:p>
      </dgm:t>
    </dgm:pt>
    <dgm:pt modelId="{699D360D-084E-459E-B66E-182FDB2AF0DC}" type="sibTrans" cxnId="{DCACACE3-2819-47EE-84EB-0FFA4D64025C}">
      <dgm:prSet/>
      <dgm:spPr/>
      <dgm:t>
        <a:bodyPr/>
        <a:lstStyle/>
        <a:p>
          <a:endParaRPr lang="en-US"/>
        </a:p>
      </dgm:t>
    </dgm:pt>
    <dgm:pt modelId="{70D97C1E-D882-4FAD-82B7-CEB91B021155}">
      <dgm:prSet/>
      <dgm:spPr/>
      <dgm:t>
        <a:bodyPr/>
        <a:lstStyle/>
        <a:p>
          <a:r>
            <a:rPr lang="en-US"/>
            <a:t>Using these techniques, we have increased the dataset to 250 images per class</a:t>
          </a:r>
        </a:p>
      </dgm:t>
    </dgm:pt>
    <dgm:pt modelId="{29C25506-A42B-4EE8-9D87-2F354DBCD09E}" type="parTrans" cxnId="{E9625673-E326-418B-80F7-75506C0EEA0A}">
      <dgm:prSet/>
      <dgm:spPr/>
      <dgm:t>
        <a:bodyPr/>
        <a:lstStyle/>
        <a:p>
          <a:endParaRPr lang="en-US"/>
        </a:p>
      </dgm:t>
    </dgm:pt>
    <dgm:pt modelId="{DADF1DCD-59BD-4197-A5C3-BA90A3905716}" type="sibTrans" cxnId="{E9625673-E326-418B-80F7-75506C0EEA0A}">
      <dgm:prSet/>
      <dgm:spPr/>
      <dgm:t>
        <a:bodyPr/>
        <a:lstStyle/>
        <a:p>
          <a:endParaRPr lang="en-US"/>
        </a:p>
      </dgm:t>
    </dgm:pt>
    <dgm:pt modelId="{1F268F91-DB1D-4070-A286-9A195706654A}" type="pres">
      <dgm:prSet presAssocID="{5C0B1A74-D8E2-4833-88C7-7912CCF48BD1}" presName="Name0" presStyleCnt="0">
        <dgm:presLayoutVars>
          <dgm:dir/>
          <dgm:animLvl val="lvl"/>
          <dgm:resizeHandles val="exact"/>
        </dgm:presLayoutVars>
      </dgm:prSet>
      <dgm:spPr/>
    </dgm:pt>
    <dgm:pt modelId="{B04E4B90-D958-40A8-9C38-DB2E423A4CA5}" type="pres">
      <dgm:prSet presAssocID="{70D97C1E-D882-4FAD-82B7-CEB91B021155}" presName="boxAndChildren" presStyleCnt="0"/>
      <dgm:spPr/>
    </dgm:pt>
    <dgm:pt modelId="{0BFCBCD2-D910-4CFB-9049-FB09AA949D45}" type="pres">
      <dgm:prSet presAssocID="{70D97C1E-D882-4FAD-82B7-CEB91B021155}" presName="parentTextBox" presStyleLbl="node1" presStyleIdx="0" presStyleCnt="2"/>
      <dgm:spPr/>
    </dgm:pt>
    <dgm:pt modelId="{A1BC57FE-F3A4-481C-BD43-509EC5FC891E}" type="pres">
      <dgm:prSet presAssocID="{65DD5EEB-4CF0-40C2-8455-FE4592BC39EF}" presName="sp" presStyleCnt="0"/>
      <dgm:spPr/>
    </dgm:pt>
    <dgm:pt modelId="{03C382F9-F7B1-46C6-A11B-B4AA8FC777BA}" type="pres">
      <dgm:prSet presAssocID="{B8248E4C-ACCB-4155-8905-C8ECC55E6B64}" presName="arrowAndChildren" presStyleCnt="0"/>
      <dgm:spPr/>
    </dgm:pt>
    <dgm:pt modelId="{A3FE50CF-C119-4136-A317-5E5F968D135C}" type="pres">
      <dgm:prSet presAssocID="{B8248E4C-ACCB-4155-8905-C8ECC55E6B64}" presName="parentTextArrow" presStyleLbl="node1" presStyleIdx="0" presStyleCnt="2"/>
      <dgm:spPr/>
    </dgm:pt>
    <dgm:pt modelId="{63E27064-DF12-473B-BE7A-7DA7DCC3749C}" type="pres">
      <dgm:prSet presAssocID="{B8248E4C-ACCB-4155-8905-C8ECC55E6B64}" presName="arrow" presStyleLbl="node1" presStyleIdx="1" presStyleCnt="2"/>
      <dgm:spPr/>
    </dgm:pt>
    <dgm:pt modelId="{EB611ADD-D29D-4C73-90C2-EFF635CBC301}" type="pres">
      <dgm:prSet presAssocID="{B8248E4C-ACCB-4155-8905-C8ECC55E6B64}" presName="descendantArrow" presStyleCnt="0"/>
      <dgm:spPr/>
    </dgm:pt>
    <dgm:pt modelId="{8BD6066A-982A-40CB-AC63-CD5CF3BD446F}" type="pres">
      <dgm:prSet presAssocID="{6DF1D926-7E0A-4456-82F6-3A38827DFBDC}" presName="childTextArrow" presStyleLbl="fgAccFollowNode1" presStyleIdx="0" presStyleCnt="8">
        <dgm:presLayoutVars>
          <dgm:bulletEnabled val="1"/>
        </dgm:presLayoutVars>
      </dgm:prSet>
      <dgm:spPr/>
    </dgm:pt>
    <dgm:pt modelId="{39176ADC-D972-4463-9F7A-B0F805D295BE}" type="pres">
      <dgm:prSet presAssocID="{DAE80689-8048-4173-8BEB-B7B5ED59CEDF}" presName="childTextArrow" presStyleLbl="fgAccFollowNode1" presStyleIdx="1" presStyleCnt="8">
        <dgm:presLayoutVars>
          <dgm:bulletEnabled val="1"/>
        </dgm:presLayoutVars>
      </dgm:prSet>
      <dgm:spPr/>
    </dgm:pt>
    <dgm:pt modelId="{12BE935C-8DFA-4E72-8FA2-0E83EA5DDC6D}" type="pres">
      <dgm:prSet presAssocID="{27C8095A-F0B2-408D-8943-1132D05D4A24}" presName="childTextArrow" presStyleLbl="fgAccFollowNode1" presStyleIdx="2" presStyleCnt="8">
        <dgm:presLayoutVars>
          <dgm:bulletEnabled val="1"/>
        </dgm:presLayoutVars>
      </dgm:prSet>
      <dgm:spPr/>
    </dgm:pt>
    <dgm:pt modelId="{ADA47517-75CB-46C9-BAAF-F3FED9DB0E31}" type="pres">
      <dgm:prSet presAssocID="{12E98847-414B-4209-947D-A421B71A9338}" presName="childTextArrow" presStyleLbl="fgAccFollowNode1" presStyleIdx="3" presStyleCnt="8">
        <dgm:presLayoutVars>
          <dgm:bulletEnabled val="1"/>
        </dgm:presLayoutVars>
      </dgm:prSet>
      <dgm:spPr/>
    </dgm:pt>
    <dgm:pt modelId="{224F3179-5A29-47A8-B0C5-E34D49342065}" type="pres">
      <dgm:prSet presAssocID="{F55A7599-3284-4AC4-92C0-EA0FA9289EAB}" presName="childTextArrow" presStyleLbl="fgAccFollowNode1" presStyleIdx="4" presStyleCnt="8">
        <dgm:presLayoutVars>
          <dgm:bulletEnabled val="1"/>
        </dgm:presLayoutVars>
      </dgm:prSet>
      <dgm:spPr/>
    </dgm:pt>
    <dgm:pt modelId="{F9074DB3-749D-45F0-B54E-6F04300FAE8E}" type="pres">
      <dgm:prSet presAssocID="{8CCFC460-2B13-4BD6-9F2D-C27368D57B13}" presName="childTextArrow" presStyleLbl="fgAccFollowNode1" presStyleIdx="5" presStyleCnt="8">
        <dgm:presLayoutVars>
          <dgm:bulletEnabled val="1"/>
        </dgm:presLayoutVars>
      </dgm:prSet>
      <dgm:spPr/>
    </dgm:pt>
    <dgm:pt modelId="{38F39F0A-7E06-4512-8EEA-710189E27A74}" type="pres">
      <dgm:prSet presAssocID="{8456489C-DDB9-4C48-AE9E-2AC7CBE7A2DE}" presName="childTextArrow" presStyleLbl="fgAccFollowNode1" presStyleIdx="6" presStyleCnt="8">
        <dgm:presLayoutVars>
          <dgm:bulletEnabled val="1"/>
        </dgm:presLayoutVars>
      </dgm:prSet>
      <dgm:spPr/>
    </dgm:pt>
    <dgm:pt modelId="{4AB6D93B-4E72-44A7-82B7-0A7AA0B00CB2}" type="pres">
      <dgm:prSet presAssocID="{D106C506-82F9-40E6-814D-27465547EA32}" presName="childTextArrow" presStyleLbl="fgAccFollowNode1" presStyleIdx="7" presStyleCnt="8">
        <dgm:presLayoutVars>
          <dgm:bulletEnabled val="1"/>
        </dgm:presLayoutVars>
      </dgm:prSet>
      <dgm:spPr/>
    </dgm:pt>
  </dgm:ptLst>
  <dgm:cxnLst>
    <dgm:cxn modelId="{34BC5301-30D7-4B66-B695-9DCA371A6A50}" type="presOf" srcId="{B8248E4C-ACCB-4155-8905-C8ECC55E6B64}" destId="{63E27064-DF12-473B-BE7A-7DA7DCC3749C}" srcOrd="1" destOrd="0" presId="urn:microsoft.com/office/officeart/2005/8/layout/process4"/>
    <dgm:cxn modelId="{8B4BDD0F-C536-450E-89D4-D1785C8EA435}" type="presOf" srcId="{D106C506-82F9-40E6-814D-27465547EA32}" destId="{4AB6D93B-4E72-44A7-82B7-0A7AA0B00CB2}" srcOrd="0" destOrd="0" presId="urn:microsoft.com/office/officeart/2005/8/layout/process4"/>
    <dgm:cxn modelId="{13DEAD1B-C899-4C17-BB26-F132B278CFD8}" type="presOf" srcId="{F55A7599-3284-4AC4-92C0-EA0FA9289EAB}" destId="{224F3179-5A29-47A8-B0C5-E34D49342065}" srcOrd="0" destOrd="0" presId="urn:microsoft.com/office/officeart/2005/8/layout/process4"/>
    <dgm:cxn modelId="{8ADDCE27-484D-494A-8F57-CE147711114B}" type="presOf" srcId="{DAE80689-8048-4173-8BEB-B7B5ED59CEDF}" destId="{39176ADC-D972-4463-9F7A-B0F805D295BE}" srcOrd="0" destOrd="0" presId="urn:microsoft.com/office/officeart/2005/8/layout/process4"/>
    <dgm:cxn modelId="{E132E032-469E-4B0F-A1C9-F5AB6F5BCE4C}" type="presOf" srcId="{6DF1D926-7E0A-4456-82F6-3A38827DFBDC}" destId="{8BD6066A-982A-40CB-AC63-CD5CF3BD446F}" srcOrd="0" destOrd="0" presId="urn:microsoft.com/office/officeart/2005/8/layout/process4"/>
    <dgm:cxn modelId="{C0F2865B-C1DD-4B5F-8CFB-A38265E73DCC}" srcId="{5C0B1A74-D8E2-4833-88C7-7912CCF48BD1}" destId="{B8248E4C-ACCB-4155-8905-C8ECC55E6B64}" srcOrd="0" destOrd="0" parTransId="{5CC2AF4D-35FB-4255-8D3F-0B1E9C5244D9}" sibTransId="{65DD5EEB-4CF0-40C2-8455-FE4592BC39EF}"/>
    <dgm:cxn modelId="{C2B76660-A990-439E-BE7D-4EA8F30FA630}" srcId="{B8248E4C-ACCB-4155-8905-C8ECC55E6B64}" destId="{27C8095A-F0B2-408D-8943-1132D05D4A24}" srcOrd="2" destOrd="0" parTransId="{55E2628E-3F0B-47FB-95CC-7713A199C8B3}" sibTransId="{D89B9B87-1996-4369-8DDA-AE033DA66528}"/>
    <dgm:cxn modelId="{DD5DE36A-5EC9-45A3-BA83-82753E512E18}" srcId="{B8248E4C-ACCB-4155-8905-C8ECC55E6B64}" destId="{DAE80689-8048-4173-8BEB-B7B5ED59CEDF}" srcOrd="1" destOrd="0" parTransId="{6A0A8A22-9B91-4DC7-996B-76CDCD87AAE8}" sibTransId="{98DFC9CF-E7D2-48E2-8CFA-E039059C12DC}"/>
    <dgm:cxn modelId="{7EFAC66F-806B-41B2-A979-698750DA028A}" srcId="{B8248E4C-ACCB-4155-8905-C8ECC55E6B64}" destId="{F55A7599-3284-4AC4-92C0-EA0FA9289EAB}" srcOrd="4" destOrd="0" parTransId="{2A26D549-F3BD-47EF-8BAF-83FB8F30B476}" sibTransId="{CB3F6BA4-8CF8-4D1E-83AE-2673E77C7AF1}"/>
    <dgm:cxn modelId="{E9625673-E326-418B-80F7-75506C0EEA0A}" srcId="{5C0B1A74-D8E2-4833-88C7-7912CCF48BD1}" destId="{70D97C1E-D882-4FAD-82B7-CEB91B021155}" srcOrd="1" destOrd="0" parTransId="{29C25506-A42B-4EE8-9D87-2F354DBCD09E}" sibTransId="{DADF1DCD-59BD-4197-A5C3-BA90A3905716}"/>
    <dgm:cxn modelId="{8A57D654-5270-4748-8C81-6A35FE91F789}" type="presOf" srcId="{B8248E4C-ACCB-4155-8905-C8ECC55E6B64}" destId="{A3FE50CF-C119-4136-A317-5E5F968D135C}" srcOrd="0" destOrd="0" presId="urn:microsoft.com/office/officeart/2005/8/layout/process4"/>
    <dgm:cxn modelId="{F7956275-024B-4E3D-8A8D-205C095FFFB6}" type="presOf" srcId="{8CCFC460-2B13-4BD6-9F2D-C27368D57B13}" destId="{F9074DB3-749D-45F0-B54E-6F04300FAE8E}" srcOrd="0" destOrd="0" presId="urn:microsoft.com/office/officeart/2005/8/layout/process4"/>
    <dgm:cxn modelId="{004D2F5A-2AC7-4DDE-AB6D-E6E9334F8E48}" srcId="{B8248E4C-ACCB-4155-8905-C8ECC55E6B64}" destId="{12E98847-414B-4209-947D-A421B71A9338}" srcOrd="3" destOrd="0" parTransId="{FF5C5985-3FFD-42B1-9F82-2A2E9281DC2B}" sibTransId="{78FD409D-92B6-49C9-82CC-F687D4DECBCB}"/>
    <dgm:cxn modelId="{8A4CE285-4B0F-4526-9B3A-370C82337B95}" srcId="{B8248E4C-ACCB-4155-8905-C8ECC55E6B64}" destId="{8CCFC460-2B13-4BD6-9F2D-C27368D57B13}" srcOrd="5" destOrd="0" parTransId="{5A6810D4-E6AE-4C80-8754-2601F5ABBA64}" sibTransId="{20DB2C48-DB04-4E65-92D0-7F559FD93D92}"/>
    <dgm:cxn modelId="{55FF528C-B5DC-4B3D-9669-162946DB419F}" type="presOf" srcId="{8456489C-DDB9-4C48-AE9E-2AC7CBE7A2DE}" destId="{38F39F0A-7E06-4512-8EEA-710189E27A74}" srcOrd="0" destOrd="0" presId="urn:microsoft.com/office/officeart/2005/8/layout/process4"/>
    <dgm:cxn modelId="{CA919797-5409-4B79-9E2F-480CAB3C7FC5}" type="presOf" srcId="{70D97C1E-D882-4FAD-82B7-CEB91B021155}" destId="{0BFCBCD2-D910-4CFB-9049-FB09AA949D45}" srcOrd="0" destOrd="0" presId="urn:microsoft.com/office/officeart/2005/8/layout/process4"/>
    <dgm:cxn modelId="{48222FAC-2D66-4031-BDD5-9CC4515BA3EC}" type="presOf" srcId="{12E98847-414B-4209-947D-A421B71A9338}" destId="{ADA47517-75CB-46C9-BAAF-F3FED9DB0E31}" srcOrd="0" destOrd="0" presId="urn:microsoft.com/office/officeart/2005/8/layout/process4"/>
    <dgm:cxn modelId="{097545DD-D186-4B43-BAF3-6C6C9A821C54}" type="presOf" srcId="{27C8095A-F0B2-408D-8943-1132D05D4A24}" destId="{12BE935C-8DFA-4E72-8FA2-0E83EA5DDC6D}" srcOrd="0" destOrd="0" presId="urn:microsoft.com/office/officeart/2005/8/layout/process4"/>
    <dgm:cxn modelId="{DCACACE3-2819-47EE-84EB-0FFA4D64025C}" srcId="{B8248E4C-ACCB-4155-8905-C8ECC55E6B64}" destId="{D106C506-82F9-40E6-814D-27465547EA32}" srcOrd="7" destOrd="0" parTransId="{D0F0183F-8032-4596-9D7A-52FCAED7ACC9}" sibTransId="{699D360D-084E-459E-B66E-182FDB2AF0DC}"/>
    <dgm:cxn modelId="{148580EA-212E-4E2D-96CA-ECA0EFF06CB3}" type="presOf" srcId="{5C0B1A74-D8E2-4833-88C7-7912CCF48BD1}" destId="{1F268F91-DB1D-4070-A286-9A195706654A}" srcOrd="0" destOrd="0" presId="urn:microsoft.com/office/officeart/2005/8/layout/process4"/>
    <dgm:cxn modelId="{2ED4BEFC-FDEA-44D8-A1CA-C1D5A91AE15F}" srcId="{B8248E4C-ACCB-4155-8905-C8ECC55E6B64}" destId="{8456489C-DDB9-4C48-AE9E-2AC7CBE7A2DE}" srcOrd="6" destOrd="0" parTransId="{06A13B97-04EC-4C17-BC80-7303CFF63110}" sibTransId="{8089621A-1737-4C7F-AEFB-A98002300A28}"/>
    <dgm:cxn modelId="{0E9631FE-C9C0-4681-A872-B2D0FDB3F671}" srcId="{B8248E4C-ACCB-4155-8905-C8ECC55E6B64}" destId="{6DF1D926-7E0A-4456-82F6-3A38827DFBDC}" srcOrd="0" destOrd="0" parTransId="{51DF6464-2D52-4C87-9EAB-E8C8FACA5189}" sibTransId="{A12ED5F1-EB14-40CB-B77E-1EA9B9B99097}"/>
    <dgm:cxn modelId="{6538ABD4-B387-41A0-9387-6EE7323DA352}" type="presParOf" srcId="{1F268F91-DB1D-4070-A286-9A195706654A}" destId="{B04E4B90-D958-40A8-9C38-DB2E423A4CA5}" srcOrd="0" destOrd="0" presId="urn:microsoft.com/office/officeart/2005/8/layout/process4"/>
    <dgm:cxn modelId="{1E5DBD0A-82E5-42BF-8FE8-2EF97123F180}" type="presParOf" srcId="{B04E4B90-D958-40A8-9C38-DB2E423A4CA5}" destId="{0BFCBCD2-D910-4CFB-9049-FB09AA949D45}" srcOrd="0" destOrd="0" presId="urn:microsoft.com/office/officeart/2005/8/layout/process4"/>
    <dgm:cxn modelId="{1A025AFE-5F5F-4FC9-A3FA-BA0683CA4532}" type="presParOf" srcId="{1F268F91-DB1D-4070-A286-9A195706654A}" destId="{A1BC57FE-F3A4-481C-BD43-509EC5FC891E}" srcOrd="1" destOrd="0" presId="urn:microsoft.com/office/officeart/2005/8/layout/process4"/>
    <dgm:cxn modelId="{4012643F-A5A7-47C1-958B-C475BDC8E3E8}" type="presParOf" srcId="{1F268F91-DB1D-4070-A286-9A195706654A}" destId="{03C382F9-F7B1-46C6-A11B-B4AA8FC777BA}" srcOrd="2" destOrd="0" presId="urn:microsoft.com/office/officeart/2005/8/layout/process4"/>
    <dgm:cxn modelId="{B1839CAC-8953-46BB-8403-DC1C410025BA}" type="presParOf" srcId="{03C382F9-F7B1-46C6-A11B-B4AA8FC777BA}" destId="{A3FE50CF-C119-4136-A317-5E5F968D135C}" srcOrd="0" destOrd="0" presId="urn:microsoft.com/office/officeart/2005/8/layout/process4"/>
    <dgm:cxn modelId="{6C8CDBE8-30DA-48AE-811F-AF53C4567A13}" type="presParOf" srcId="{03C382F9-F7B1-46C6-A11B-B4AA8FC777BA}" destId="{63E27064-DF12-473B-BE7A-7DA7DCC3749C}" srcOrd="1" destOrd="0" presId="urn:microsoft.com/office/officeart/2005/8/layout/process4"/>
    <dgm:cxn modelId="{E9A6523C-E3B9-4A2E-90A8-7A7541BEDE90}" type="presParOf" srcId="{03C382F9-F7B1-46C6-A11B-B4AA8FC777BA}" destId="{EB611ADD-D29D-4C73-90C2-EFF635CBC301}" srcOrd="2" destOrd="0" presId="urn:microsoft.com/office/officeart/2005/8/layout/process4"/>
    <dgm:cxn modelId="{4F3EDD7F-0FC3-4386-9052-1226786AE396}" type="presParOf" srcId="{EB611ADD-D29D-4C73-90C2-EFF635CBC301}" destId="{8BD6066A-982A-40CB-AC63-CD5CF3BD446F}" srcOrd="0" destOrd="0" presId="urn:microsoft.com/office/officeart/2005/8/layout/process4"/>
    <dgm:cxn modelId="{BB263F84-6238-474E-9E01-AFCB28155AF7}" type="presParOf" srcId="{EB611ADD-D29D-4C73-90C2-EFF635CBC301}" destId="{39176ADC-D972-4463-9F7A-B0F805D295BE}" srcOrd="1" destOrd="0" presId="urn:microsoft.com/office/officeart/2005/8/layout/process4"/>
    <dgm:cxn modelId="{CB39F4B6-1870-4977-B347-CC91876C8815}" type="presParOf" srcId="{EB611ADD-D29D-4C73-90C2-EFF635CBC301}" destId="{12BE935C-8DFA-4E72-8FA2-0E83EA5DDC6D}" srcOrd="2" destOrd="0" presId="urn:microsoft.com/office/officeart/2005/8/layout/process4"/>
    <dgm:cxn modelId="{CD1240A5-B055-4088-B27F-68DCBDBBDFBE}" type="presParOf" srcId="{EB611ADD-D29D-4C73-90C2-EFF635CBC301}" destId="{ADA47517-75CB-46C9-BAAF-F3FED9DB0E31}" srcOrd="3" destOrd="0" presId="urn:microsoft.com/office/officeart/2005/8/layout/process4"/>
    <dgm:cxn modelId="{28FB2153-0F9F-45EC-98ED-E13EF0EC86E8}" type="presParOf" srcId="{EB611ADD-D29D-4C73-90C2-EFF635CBC301}" destId="{224F3179-5A29-47A8-B0C5-E34D49342065}" srcOrd="4" destOrd="0" presId="urn:microsoft.com/office/officeart/2005/8/layout/process4"/>
    <dgm:cxn modelId="{6043339E-A25C-4A6F-9CE1-BC3AD5D2AAA3}" type="presParOf" srcId="{EB611ADD-D29D-4C73-90C2-EFF635CBC301}" destId="{F9074DB3-749D-45F0-B54E-6F04300FAE8E}" srcOrd="5" destOrd="0" presId="urn:microsoft.com/office/officeart/2005/8/layout/process4"/>
    <dgm:cxn modelId="{9FE1AA4C-D925-4F4B-9A02-DFD400AA662D}" type="presParOf" srcId="{EB611ADD-D29D-4C73-90C2-EFF635CBC301}" destId="{38F39F0A-7E06-4512-8EEA-710189E27A74}" srcOrd="6" destOrd="0" presId="urn:microsoft.com/office/officeart/2005/8/layout/process4"/>
    <dgm:cxn modelId="{CD733DD0-31D3-4738-B9D1-80A9B2C48A37}" type="presParOf" srcId="{EB611ADD-D29D-4C73-90C2-EFF635CBC301}" destId="{4AB6D93B-4E72-44A7-82B7-0A7AA0B00CB2}" srcOrd="7"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BB81D-B05F-4550-AF16-0F58F18D0EAB}">
      <dsp:nvSpPr>
        <dsp:cNvPr id="0" name=""/>
        <dsp:cNvSpPr/>
      </dsp:nvSpPr>
      <dsp:spPr>
        <a:xfrm>
          <a:off x="1108255" y="477549"/>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E8210F-D5DC-4CDD-9913-927BDE21EF3A}">
      <dsp:nvSpPr>
        <dsp:cNvPr id="0" name=""/>
        <dsp:cNvSpPr/>
      </dsp:nvSpPr>
      <dsp:spPr>
        <a:xfrm>
          <a:off x="28537" y="2683223"/>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Technique used in increase the amount of data.</a:t>
          </a:r>
        </a:p>
      </dsp:txBody>
      <dsp:txXfrm>
        <a:off x="28537" y="2683223"/>
        <a:ext cx="3926250" cy="720000"/>
      </dsp:txXfrm>
    </dsp:sp>
    <dsp:sp modelId="{B8C9AFCD-C269-4D27-8F59-CE1A8836C84B}">
      <dsp:nvSpPr>
        <dsp:cNvPr id="0" name=""/>
        <dsp:cNvSpPr/>
      </dsp:nvSpPr>
      <dsp:spPr>
        <a:xfrm>
          <a:off x="5721599" y="477549"/>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30D63-9FB8-4BF0-811F-A0FD8EC06DEE}">
      <dsp:nvSpPr>
        <dsp:cNvPr id="0" name=""/>
        <dsp:cNvSpPr/>
      </dsp:nvSpPr>
      <dsp:spPr>
        <a:xfrm>
          <a:off x="4641880" y="2683223"/>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They can change the geometry, colour, scale, skew, rotation etc</a:t>
          </a:r>
        </a:p>
      </dsp:txBody>
      <dsp:txXfrm>
        <a:off x="4641880" y="2683223"/>
        <a:ext cx="392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CBCD2-D910-4CFB-9049-FB09AA949D45}">
      <dsp:nvSpPr>
        <dsp:cNvPr id="0" name=""/>
        <dsp:cNvSpPr/>
      </dsp:nvSpPr>
      <dsp:spPr>
        <a:xfrm>
          <a:off x="0" y="2470633"/>
          <a:ext cx="9618133"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Using these techniques, we have increased the dataset to 250 images per class</a:t>
          </a:r>
        </a:p>
      </dsp:txBody>
      <dsp:txXfrm>
        <a:off x="0" y="2470633"/>
        <a:ext cx="9618133" cy="1621002"/>
      </dsp:txXfrm>
    </dsp:sp>
    <dsp:sp modelId="{63E27064-DF12-473B-BE7A-7DA7DCC3749C}">
      <dsp:nvSpPr>
        <dsp:cNvPr id="0" name=""/>
        <dsp:cNvSpPr/>
      </dsp:nvSpPr>
      <dsp:spPr>
        <a:xfrm rot="10800000">
          <a:off x="0" y="1845"/>
          <a:ext cx="9618133" cy="2493102"/>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Data augmentation:</a:t>
          </a:r>
        </a:p>
      </dsp:txBody>
      <dsp:txXfrm rot="-10800000">
        <a:off x="0" y="1845"/>
        <a:ext cx="9618133" cy="875078"/>
      </dsp:txXfrm>
    </dsp:sp>
    <dsp:sp modelId="{8BD6066A-982A-40CB-AC63-CD5CF3BD446F}">
      <dsp:nvSpPr>
        <dsp:cNvPr id="0" name=""/>
        <dsp:cNvSpPr/>
      </dsp:nvSpPr>
      <dsp:spPr>
        <a:xfrm>
          <a:off x="0" y="876924"/>
          <a:ext cx="1202266" cy="74543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Denoising the image</a:t>
          </a:r>
        </a:p>
      </dsp:txBody>
      <dsp:txXfrm>
        <a:off x="0" y="876924"/>
        <a:ext cx="1202266" cy="745437"/>
      </dsp:txXfrm>
    </dsp:sp>
    <dsp:sp modelId="{39176ADC-D972-4463-9F7A-B0F805D295BE}">
      <dsp:nvSpPr>
        <dsp:cNvPr id="0" name=""/>
        <dsp:cNvSpPr/>
      </dsp:nvSpPr>
      <dsp:spPr>
        <a:xfrm>
          <a:off x="1202266" y="876924"/>
          <a:ext cx="1202266" cy="74543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Adding Gaussian noise to image</a:t>
          </a:r>
        </a:p>
      </dsp:txBody>
      <dsp:txXfrm>
        <a:off x="1202266" y="876924"/>
        <a:ext cx="1202266" cy="745437"/>
      </dsp:txXfrm>
    </dsp:sp>
    <dsp:sp modelId="{12BE935C-8DFA-4E72-8FA2-0E83EA5DDC6D}">
      <dsp:nvSpPr>
        <dsp:cNvPr id="0" name=""/>
        <dsp:cNvSpPr/>
      </dsp:nvSpPr>
      <dsp:spPr>
        <a:xfrm>
          <a:off x="2404533" y="876924"/>
          <a:ext cx="1202266" cy="74543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Adding salt noise</a:t>
          </a:r>
        </a:p>
      </dsp:txBody>
      <dsp:txXfrm>
        <a:off x="2404533" y="876924"/>
        <a:ext cx="1202266" cy="745437"/>
      </dsp:txXfrm>
    </dsp:sp>
    <dsp:sp modelId="{ADA47517-75CB-46C9-BAAF-F3FED9DB0E31}">
      <dsp:nvSpPr>
        <dsp:cNvPr id="0" name=""/>
        <dsp:cNvSpPr/>
      </dsp:nvSpPr>
      <dsp:spPr>
        <a:xfrm>
          <a:off x="3606799" y="876924"/>
          <a:ext cx="1202266" cy="74543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Changing the contrast</a:t>
          </a:r>
        </a:p>
      </dsp:txBody>
      <dsp:txXfrm>
        <a:off x="3606799" y="876924"/>
        <a:ext cx="1202266" cy="745437"/>
      </dsp:txXfrm>
    </dsp:sp>
    <dsp:sp modelId="{224F3179-5A29-47A8-B0C5-E34D49342065}">
      <dsp:nvSpPr>
        <dsp:cNvPr id="0" name=""/>
        <dsp:cNvSpPr/>
      </dsp:nvSpPr>
      <dsp:spPr>
        <a:xfrm>
          <a:off x="4809066" y="876924"/>
          <a:ext cx="1202266" cy="745437"/>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Thinning the image contour</a:t>
          </a:r>
        </a:p>
      </dsp:txBody>
      <dsp:txXfrm>
        <a:off x="4809066" y="876924"/>
        <a:ext cx="1202266" cy="745437"/>
      </dsp:txXfrm>
    </dsp:sp>
    <dsp:sp modelId="{F9074DB3-749D-45F0-B54E-6F04300FAE8E}">
      <dsp:nvSpPr>
        <dsp:cNvPr id="0" name=""/>
        <dsp:cNvSpPr/>
      </dsp:nvSpPr>
      <dsp:spPr>
        <a:xfrm>
          <a:off x="6011333" y="876924"/>
          <a:ext cx="1202266" cy="74543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Rotation of image by +-15deg</a:t>
          </a:r>
        </a:p>
      </dsp:txBody>
      <dsp:txXfrm>
        <a:off x="6011333" y="876924"/>
        <a:ext cx="1202266" cy="745437"/>
      </dsp:txXfrm>
    </dsp:sp>
    <dsp:sp modelId="{38F39F0A-7E06-4512-8EEA-710189E27A74}">
      <dsp:nvSpPr>
        <dsp:cNvPr id="0" name=""/>
        <dsp:cNvSpPr/>
      </dsp:nvSpPr>
      <dsp:spPr>
        <a:xfrm>
          <a:off x="7213599" y="876924"/>
          <a:ext cx="1202266" cy="74543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Cropping the image</a:t>
          </a:r>
        </a:p>
      </dsp:txBody>
      <dsp:txXfrm>
        <a:off x="7213599" y="876924"/>
        <a:ext cx="1202266" cy="745437"/>
      </dsp:txXfrm>
    </dsp:sp>
    <dsp:sp modelId="{4AB6D93B-4E72-44A7-82B7-0A7AA0B00CB2}">
      <dsp:nvSpPr>
        <dsp:cNvPr id="0" name=""/>
        <dsp:cNvSpPr/>
      </dsp:nvSpPr>
      <dsp:spPr>
        <a:xfrm>
          <a:off x="8415866" y="876924"/>
          <a:ext cx="1202266" cy="74543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Adding Padding</a:t>
          </a:r>
        </a:p>
      </dsp:txBody>
      <dsp:txXfrm>
        <a:off x="8415866" y="876924"/>
        <a:ext cx="1202266" cy="7454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5E78-FA94-4B7A-9069-3BC7DAF54418}"/>
              </a:ext>
            </a:extLst>
          </p:cNvPr>
          <p:cNvSpPr>
            <a:spLocks noGrp="1"/>
          </p:cNvSpPr>
          <p:nvPr>
            <p:ph type="ctrTitle"/>
          </p:nvPr>
        </p:nvSpPr>
        <p:spPr>
          <a:xfrm>
            <a:off x="1507067" y="602975"/>
            <a:ext cx="7766936" cy="2977410"/>
          </a:xfrm>
        </p:spPr>
        <p:txBody>
          <a:bodyPr/>
          <a:lstStyle/>
          <a:p>
            <a:pPr algn="l"/>
            <a:r>
              <a:rPr lang="en-US" sz="4700" dirty="0"/>
              <a:t>Image to Text to Speech conversion with intonation using machine learning for regional language.</a:t>
            </a:r>
          </a:p>
        </p:txBody>
      </p:sp>
      <p:sp>
        <p:nvSpPr>
          <p:cNvPr id="3" name="Subtitle 2">
            <a:extLst>
              <a:ext uri="{FF2B5EF4-FFF2-40B4-BE49-F238E27FC236}">
                <a16:creationId xmlns:a16="http://schemas.microsoft.com/office/drawing/2014/main" id="{0262CF9F-3888-4A1F-BDC3-6D45C8058A5D}"/>
              </a:ext>
            </a:extLst>
          </p:cNvPr>
          <p:cNvSpPr>
            <a:spLocks noGrp="1"/>
          </p:cNvSpPr>
          <p:nvPr>
            <p:ph type="subTitle" idx="1"/>
          </p:nvPr>
        </p:nvSpPr>
        <p:spPr>
          <a:xfrm>
            <a:off x="1361293" y="4161183"/>
            <a:ext cx="7766936" cy="2245227"/>
          </a:xfrm>
        </p:spPr>
        <p:txBody>
          <a:bodyPr>
            <a:normAutofit/>
          </a:bodyPr>
          <a:lstStyle/>
          <a:p>
            <a:pPr algn="ctr"/>
            <a:r>
              <a:rPr lang="en-US" sz="2000" dirty="0">
                <a:solidFill>
                  <a:schemeClr val="tx1">
                    <a:lumMod val="75000"/>
                    <a:lumOff val="25000"/>
                  </a:schemeClr>
                </a:solidFill>
                <a:latin typeface="+mj-lt"/>
              </a:rPr>
              <a:t>Under the guidance of Prof. Dr. </a:t>
            </a:r>
            <a:r>
              <a:rPr lang="en-US" sz="2000" dirty="0" err="1">
                <a:solidFill>
                  <a:schemeClr val="tx1">
                    <a:lumMod val="75000"/>
                    <a:lumOff val="25000"/>
                  </a:schemeClr>
                </a:solidFill>
                <a:latin typeface="+mj-lt"/>
              </a:rPr>
              <a:t>Madhushankara</a:t>
            </a:r>
            <a:r>
              <a:rPr lang="en-US" sz="2000" dirty="0">
                <a:solidFill>
                  <a:schemeClr val="tx1">
                    <a:lumMod val="75000"/>
                    <a:lumOff val="25000"/>
                  </a:schemeClr>
                </a:solidFill>
                <a:latin typeface="+mj-lt"/>
              </a:rPr>
              <a:t>. M</a:t>
            </a:r>
          </a:p>
          <a:p>
            <a:pPr algn="ctr"/>
            <a:r>
              <a:rPr lang="en-US" sz="2000" dirty="0">
                <a:solidFill>
                  <a:schemeClr val="tx1">
                    <a:lumMod val="75000"/>
                    <a:lumOff val="25000"/>
                  </a:schemeClr>
                </a:solidFill>
                <a:latin typeface="+mj-lt"/>
              </a:rPr>
              <a:t>Submitted by: </a:t>
            </a:r>
          </a:p>
          <a:p>
            <a:pPr algn="ctr"/>
            <a:r>
              <a:rPr lang="en-US" sz="2000" dirty="0">
                <a:solidFill>
                  <a:schemeClr val="tx1">
                    <a:lumMod val="75000"/>
                    <a:lumOff val="25000"/>
                  </a:schemeClr>
                </a:solidFill>
                <a:effectLst/>
                <a:latin typeface="+mj-lt"/>
              </a:rPr>
              <a:t>Pooja C A – 201046012, </a:t>
            </a:r>
          </a:p>
          <a:p>
            <a:pPr algn="ctr"/>
            <a:r>
              <a:rPr lang="en-IN" sz="2000" dirty="0">
                <a:solidFill>
                  <a:schemeClr val="tx1">
                    <a:lumMod val="75000"/>
                    <a:lumOff val="25000"/>
                  </a:schemeClr>
                </a:solidFill>
                <a:effectLst/>
                <a:latin typeface="+mj-lt"/>
              </a:rPr>
              <a:t>Karthik </a:t>
            </a:r>
            <a:r>
              <a:rPr lang="en-IN" sz="2000" dirty="0" err="1">
                <a:solidFill>
                  <a:schemeClr val="tx1">
                    <a:lumMod val="75000"/>
                    <a:lumOff val="25000"/>
                  </a:schemeClr>
                </a:solidFill>
                <a:effectLst/>
                <a:latin typeface="+mj-lt"/>
              </a:rPr>
              <a:t>Ballullaya</a:t>
            </a:r>
            <a:r>
              <a:rPr lang="en-IN" sz="2000" dirty="0">
                <a:solidFill>
                  <a:schemeClr val="tx1">
                    <a:lumMod val="75000"/>
                    <a:lumOff val="25000"/>
                  </a:schemeClr>
                </a:solidFill>
                <a:effectLst/>
                <a:latin typeface="+mj-lt"/>
              </a:rPr>
              <a:t> MK – </a:t>
            </a:r>
            <a:r>
              <a:rPr lang="en-US" sz="2000" dirty="0">
                <a:solidFill>
                  <a:schemeClr val="tx1">
                    <a:lumMod val="75000"/>
                    <a:lumOff val="25000"/>
                  </a:schemeClr>
                </a:solidFill>
                <a:effectLst/>
                <a:latin typeface="+mj-lt"/>
              </a:rPr>
              <a:t>201046029,</a:t>
            </a:r>
          </a:p>
          <a:p>
            <a:pPr algn="ctr"/>
            <a:r>
              <a:rPr lang="en-IN" sz="2000" dirty="0">
                <a:solidFill>
                  <a:schemeClr val="tx1">
                    <a:lumMod val="75000"/>
                    <a:lumOff val="25000"/>
                  </a:schemeClr>
                </a:solidFill>
                <a:effectLst/>
                <a:latin typeface="+mj-lt"/>
              </a:rPr>
              <a:t>K. </a:t>
            </a:r>
            <a:r>
              <a:rPr lang="en-IN" sz="2000" dirty="0" err="1">
                <a:solidFill>
                  <a:schemeClr val="tx1">
                    <a:lumMod val="75000"/>
                    <a:lumOff val="25000"/>
                  </a:schemeClr>
                </a:solidFill>
                <a:effectLst/>
                <a:latin typeface="+mj-lt"/>
              </a:rPr>
              <a:t>Viswateja</a:t>
            </a:r>
            <a:r>
              <a:rPr lang="en-US" sz="2000" dirty="0">
                <a:solidFill>
                  <a:schemeClr val="tx1">
                    <a:lumMod val="75000"/>
                    <a:lumOff val="25000"/>
                  </a:schemeClr>
                </a:solidFill>
                <a:latin typeface="+mj-lt"/>
                <a:cs typeface="Times New Roman" panose="02020603050405020304" pitchFamily="18" charset="0"/>
              </a:rPr>
              <a:t> - </a:t>
            </a:r>
            <a:r>
              <a:rPr lang="en-IN" sz="2000" dirty="0">
                <a:solidFill>
                  <a:schemeClr val="tx1">
                    <a:lumMod val="75000"/>
                    <a:lumOff val="25000"/>
                  </a:schemeClr>
                </a:solidFill>
                <a:effectLst/>
                <a:latin typeface="+mj-lt"/>
              </a:rPr>
              <a:t>201046042</a:t>
            </a:r>
            <a:endParaRPr lang="en-US" sz="200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p>
            <a:pPr algn="ctr"/>
            <a:endParaRPr lang="en-US" sz="2000" dirty="0">
              <a:solidFill>
                <a:schemeClr val="tx1">
                  <a:lumMod val="75000"/>
                  <a:lumOff val="25000"/>
                </a:schemeClr>
              </a:solidFill>
              <a:latin typeface="+mj-lt"/>
            </a:endParaRPr>
          </a:p>
        </p:txBody>
      </p:sp>
    </p:spTree>
    <p:extLst>
      <p:ext uri="{BB962C8B-B14F-4D97-AF65-F5344CB8AC3E}">
        <p14:creationId xmlns:p14="http://schemas.microsoft.com/office/powerpoint/2010/main" val="42738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51561B-9930-47B5-8E62-A7F5AD393CE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Work progress</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Document">
            <a:extLst>
              <a:ext uri="{FF2B5EF4-FFF2-40B4-BE49-F238E27FC236}">
                <a16:creationId xmlns:a16="http://schemas.microsoft.com/office/drawing/2014/main" id="{0792FFA4-1EB2-440F-9F3B-E2C6FB790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91835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1286933" y="609600"/>
            <a:ext cx="10197494" cy="1099457"/>
          </a:xfrm>
        </p:spPr>
        <p:txBody>
          <a:bodyPr>
            <a:normAutofit/>
          </a:bodyPr>
          <a:lstStyle/>
          <a:p>
            <a:r>
              <a:rPr lang="en-US" dirty="0"/>
              <a:t>Data preprocessing</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09DB642-EBED-4A38-8502-BD383CB01556}"/>
              </a:ext>
            </a:extLst>
          </p:cNvPr>
          <p:cNvGraphicFramePr>
            <a:graphicFrameLocks noGrp="1"/>
          </p:cNvGraphicFramePr>
          <p:nvPr>
            <p:ph idx="1"/>
            <p:extLst>
              <p:ext uri="{D42A27DB-BD31-4B8C-83A1-F6EECF244321}">
                <p14:modId xmlns:p14="http://schemas.microsoft.com/office/powerpoint/2010/main" val="213485846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7267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5BAB-0C58-4F32-8F9D-A4DF9C8875FC}"/>
              </a:ext>
            </a:extLst>
          </p:cNvPr>
          <p:cNvSpPr>
            <a:spLocks noGrp="1"/>
          </p:cNvSpPr>
          <p:nvPr>
            <p:ph type="title"/>
          </p:nvPr>
        </p:nvSpPr>
        <p:spPr>
          <a:xfrm>
            <a:off x="677334" y="609600"/>
            <a:ext cx="8596668" cy="695417"/>
          </a:xfrm>
        </p:spPr>
        <p:txBody>
          <a:bodyPr/>
          <a:lstStyle/>
          <a:p>
            <a:r>
              <a:rPr lang="en-US" dirty="0"/>
              <a:t>Results of data augmentation</a:t>
            </a:r>
            <a:endParaRPr lang="en-IN" dirty="0"/>
          </a:p>
        </p:txBody>
      </p:sp>
      <p:pic>
        <p:nvPicPr>
          <p:cNvPr id="8" name="Content Placeholder 7" descr="Logo&#10;&#10;Description automatically generated">
            <a:extLst>
              <a:ext uri="{FF2B5EF4-FFF2-40B4-BE49-F238E27FC236}">
                <a16:creationId xmlns:a16="http://schemas.microsoft.com/office/drawing/2014/main" id="{31B51EB2-D01C-4770-8D82-4C31B9ECE1D4}"/>
              </a:ext>
            </a:extLst>
          </p:cNvPr>
          <p:cNvPicPr>
            <a:picLocks noGrp="1" noChangeAspect="1"/>
          </p:cNvPicPr>
          <p:nvPr>
            <p:ph idx="1"/>
          </p:nvPr>
        </p:nvPicPr>
        <p:blipFill>
          <a:blip r:embed="rId2"/>
          <a:stretch>
            <a:fillRect/>
          </a:stretch>
        </p:blipFill>
        <p:spPr>
          <a:xfrm>
            <a:off x="4358281" y="2879887"/>
            <a:ext cx="1981200" cy="1981200"/>
          </a:xfrm>
        </p:spPr>
      </p:pic>
      <p:pic>
        <p:nvPicPr>
          <p:cNvPr id="10" name="Picture 9" descr="Icon&#10;&#10;Description automatically generated">
            <a:extLst>
              <a:ext uri="{FF2B5EF4-FFF2-40B4-BE49-F238E27FC236}">
                <a16:creationId xmlns:a16="http://schemas.microsoft.com/office/drawing/2014/main" id="{1A25C329-9D4E-4003-BCB2-8E9767040A00}"/>
              </a:ext>
            </a:extLst>
          </p:cNvPr>
          <p:cNvPicPr>
            <a:picLocks noChangeAspect="1"/>
          </p:cNvPicPr>
          <p:nvPr/>
        </p:nvPicPr>
        <p:blipFill>
          <a:blip r:embed="rId3"/>
          <a:stretch>
            <a:fillRect/>
          </a:stretch>
        </p:blipFill>
        <p:spPr>
          <a:xfrm>
            <a:off x="1154837" y="4755472"/>
            <a:ext cx="1981200" cy="1981200"/>
          </a:xfrm>
          <a:prstGeom prst="rect">
            <a:avLst/>
          </a:prstGeom>
        </p:spPr>
      </p:pic>
      <p:pic>
        <p:nvPicPr>
          <p:cNvPr id="12" name="Picture 11" descr="Logo&#10;&#10;Description automatically generated">
            <a:extLst>
              <a:ext uri="{FF2B5EF4-FFF2-40B4-BE49-F238E27FC236}">
                <a16:creationId xmlns:a16="http://schemas.microsoft.com/office/drawing/2014/main" id="{340A6475-C724-4E69-B217-42EC4343DED1}"/>
              </a:ext>
            </a:extLst>
          </p:cNvPr>
          <p:cNvPicPr>
            <a:picLocks noChangeAspect="1"/>
          </p:cNvPicPr>
          <p:nvPr/>
        </p:nvPicPr>
        <p:blipFill>
          <a:blip r:embed="rId4"/>
          <a:stretch>
            <a:fillRect/>
          </a:stretch>
        </p:blipFill>
        <p:spPr>
          <a:xfrm>
            <a:off x="7087425" y="4419600"/>
            <a:ext cx="1981200" cy="1981200"/>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47C116CD-666D-4164-858F-2C3C2B1B7E4F}"/>
              </a:ext>
            </a:extLst>
          </p:cNvPr>
          <p:cNvPicPr>
            <a:picLocks noChangeAspect="1"/>
          </p:cNvPicPr>
          <p:nvPr/>
        </p:nvPicPr>
        <p:blipFill>
          <a:blip r:embed="rId5"/>
          <a:stretch>
            <a:fillRect/>
          </a:stretch>
        </p:blipFill>
        <p:spPr>
          <a:xfrm>
            <a:off x="6958044" y="1129506"/>
            <a:ext cx="1981200" cy="1981200"/>
          </a:xfrm>
          <a:prstGeom prst="rect">
            <a:avLst/>
          </a:prstGeom>
        </p:spPr>
      </p:pic>
      <p:pic>
        <p:nvPicPr>
          <p:cNvPr id="16" name="Picture 15" descr="A close up of a sign&#10;&#10;Description automatically generated">
            <a:extLst>
              <a:ext uri="{FF2B5EF4-FFF2-40B4-BE49-F238E27FC236}">
                <a16:creationId xmlns:a16="http://schemas.microsoft.com/office/drawing/2014/main" id="{4BF2B35C-82BA-4658-8474-039D92F535CE}"/>
              </a:ext>
            </a:extLst>
          </p:cNvPr>
          <p:cNvPicPr>
            <a:picLocks noChangeAspect="1"/>
          </p:cNvPicPr>
          <p:nvPr/>
        </p:nvPicPr>
        <p:blipFill>
          <a:blip r:embed="rId6"/>
          <a:stretch>
            <a:fillRect/>
          </a:stretch>
        </p:blipFill>
        <p:spPr>
          <a:xfrm>
            <a:off x="1012794" y="1447800"/>
            <a:ext cx="1981200" cy="1981200"/>
          </a:xfrm>
          <a:prstGeom prst="rect">
            <a:avLst/>
          </a:prstGeom>
        </p:spPr>
      </p:pic>
      <p:sp>
        <p:nvSpPr>
          <p:cNvPr id="17" name="Arrow: Left 16">
            <a:extLst>
              <a:ext uri="{FF2B5EF4-FFF2-40B4-BE49-F238E27FC236}">
                <a16:creationId xmlns:a16="http://schemas.microsoft.com/office/drawing/2014/main" id="{0A514F31-9096-44E4-84DA-1E7D1224F000}"/>
              </a:ext>
            </a:extLst>
          </p:cNvPr>
          <p:cNvSpPr/>
          <p:nvPr/>
        </p:nvSpPr>
        <p:spPr>
          <a:xfrm>
            <a:off x="2993994" y="2370339"/>
            <a:ext cx="1533618" cy="9765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Noise</a:t>
            </a:r>
            <a:endParaRPr lang="en-IN" dirty="0"/>
          </a:p>
        </p:txBody>
      </p:sp>
      <p:sp>
        <p:nvSpPr>
          <p:cNvPr id="19" name="Arrow: Left 18">
            <a:extLst>
              <a:ext uri="{FF2B5EF4-FFF2-40B4-BE49-F238E27FC236}">
                <a16:creationId xmlns:a16="http://schemas.microsoft.com/office/drawing/2014/main" id="{C8B1E702-96D2-4B19-989E-91DE8E8864B4}"/>
              </a:ext>
            </a:extLst>
          </p:cNvPr>
          <p:cNvSpPr/>
          <p:nvPr/>
        </p:nvSpPr>
        <p:spPr>
          <a:xfrm rot="20490367">
            <a:off x="2980350" y="4515598"/>
            <a:ext cx="1533618" cy="9765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Thinning</a:t>
            </a:r>
            <a:endParaRPr lang="en-IN" dirty="0"/>
          </a:p>
        </p:txBody>
      </p:sp>
      <p:sp>
        <p:nvSpPr>
          <p:cNvPr id="21" name="Arrow: Right 20">
            <a:extLst>
              <a:ext uri="{FF2B5EF4-FFF2-40B4-BE49-F238E27FC236}">
                <a16:creationId xmlns:a16="http://schemas.microsoft.com/office/drawing/2014/main" id="{48783D23-D8AB-41CB-87E1-8052344E109E}"/>
              </a:ext>
            </a:extLst>
          </p:cNvPr>
          <p:cNvSpPr/>
          <p:nvPr/>
        </p:nvSpPr>
        <p:spPr>
          <a:xfrm rot="20045783">
            <a:off x="6058545" y="2345325"/>
            <a:ext cx="1201445" cy="976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Rotate</a:t>
            </a:r>
            <a:endParaRPr lang="en-IN" dirty="0"/>
          </a:p>
        </p:txBody>
      </p:sp>
      <p:sp>
        <p:nvSpPr>
          <p:cNvPr id="23" name="Arrow: Right 22">
            <a:extLst>
              <a:ext uri="{FF2B5EF4-FFF2-40B4-BE49-F238E27FC236}">
                <a16:creationId xmlns:a16="http://schemas.microsoft.com/office/drawing/2014/main" id="{3B70092F-2372-480F-9364-04AE1F8070CB}"/>
              </a:ext>
            </a:extLst>
          </p:cNvPr>
          <p:cNvSpPr/>
          <p:nvPr/>
        </p:nvSpPr>
        <p:spPr>
          <a:xfrm rot="1794453">
            <a:off x="6048040" y="4433656"/>
            <a:ext cx="1201445" cy="976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aspect</a:t>
            </a:r>
            <a:endParaRPr lang="en-IN" dirty="0"/>
          </a:p>
        </p:txBody>
      </p:sp>
    </p:spTree>
    <p:extLst>
      <p:ext uri="{BB962C8B-B14F-4D97-AF65-F5344CB8AC3E}">
        <p14:creationId xmlns:p14="http://schemas.microsoft.com/office/powerpoint/2010/main" val="289530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51561B-9930-47B5-8E62-A7F5AD393CE2}"/>
              </a:ext>
            </a:extLst>
          </p:cNvPr>
          <p:cNvSpPr>
            <a:spLocks noGrp="1"/>
          </p:cNvSpPr>
          <p:nvPr>
            <p:ph type="title"/>
          </p:nvPr>
        </p:nvSpPr>
        <p:spPr>
          <a:xfrm>
            <a:off x="4974337" y="1265314"/>
            <a:ext cx="4763558"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CNN learn Reading</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Document">
            <a:extLst>
              <a:ext uri="{FF2B5EF4-FFF2-40B4-BE49-F238E27FC236}">
                <a16:creationId xmlns:a16="http://schemas.microsoft.com/office/drawing/2014/main" id="{0792FFA4-1EB2-440F-9F3B-E2C6FB790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98362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Neural networks</a:t>
            </a:r>
          </a:p>
        </p:txBody>
      </p:sp>
      <p:pic>
        <p:nvPicPr>
          <p:cNvPr id="4" name="Content Placeholder 7"/>
          <p:cNvPicPr>
            <a:picLocks noGrp="1" noChangeAspect="1"/>
          </p:cNvPicPr>
          <p:nvPr>
            <p:ph idx="1"/>
          </p:nvPr>
        </p:nvPicPr>
        <p:blipFill>
          <a:blip r:embed="rId2"/>
          <a:stretch>
            <a:fillRect/>
          </a:stretch>
        </p:blipFill>
        <p:spPr>
          <a:xfrm>
            <a:off x="1936717" y="1532365"/>
            <a:ext cx="6077901" cy="4780642"/>
          </a:xfrm>
          <a:prstGeom prst="rect">
            <a:avLst/>
          </a:prstGeom>
        </p:spPr>
      </p:pic>
    </p:spTree>
    <p:extLst>
      <p:ext uri="{BB962C8B-B14F-4D97-AF65-F5344CB8AC3E}">
        <p14:creationId xmlns:p14="http://schemas.microsoft.com/office/powerpoint/2010/main" val="122106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CNN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378" y="1385133"/>
            <a:ext cx="7635101" cy="17418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77" y="3358186"/>
            <a:ext cx="7635101" cy="3242014"/>
          </a:xfrm>
          <a:prstGeom prst="rect">
            <a:avLst/>
          </a:prstGeom>
        </p:spPr>
      </p:pic>
    </p:spTree>
    <p:extLst>
      <p:ext uri="{BB962C8B-B14F-4D97-AF65-F5344CB8AC3E}">
        <p14:creationId xmlns:p14="http://schemas.microsoft.com/office/powerpoint/2010/main" val="69135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657" y="605307"/>
            <a:ext cx="7120765" cy="149523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58" y="2751643"/>
            <a:ext cx="7120764" cy="3319046"/>
          </a:xfrm>
          <a:prstGeom prst="rect">
            <a:avLst/>
          </a:prstGeom>
        </p:spPr>
      </p:pic>
    </p:spTree>
    <p:extLst>
      <p:ext uri="{BB962C8B-B14F-4D97-AF65-F5344CB8AC3E}">
        <p14:creationId xmlns:p14="http://schemas.microsoft.com/office/powerpoint/2010/main" val="357959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431" y="1493949"/>
            <a:ext cx="8663019" cy="3328233"/>
          </a:xfrm>
        </p:spPr>
      </p:pic>
    </p:spTree>
    <p:extLst>
      <p:ext uri="{BB962C8B-B14F-4D97-AF65-F5344CB8AC3E}">
        <p14:creationId xmlns:p14="http://schemas.microsoft.com/office/powerpoint/2010/main" val="406894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701" y="1584102"/>
            <a:ext cx="8084032" cy="3498499"/>
          </a:xfrm>
        </p:spPr>
      </p:pic>
    </p:spTree>
    <p:extLst>
      <p:ext uri="{BB962C8B-B14F-4D97-AF65-F5344CB8AC3E}">
        <p14:creationId xmlns:p14="http://schemas.microsoft.com/office/powerpoint/2010/main" val="414185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16" y="1506829"/>
            <a:ext cx="9407019" cy="3745521"/>
          </a:xfrm>
          <a:prstGeom prst="rect">
            <a:avLst/>
          </a:prstGeom>
        </p:spPr>
      </p:pic>
    </p:spTree>
    <p:extLst>
      <p:ext uri="{BB962C8B-B14F-4D97-AF65-F5344CB8AC3E}">
        <p14:creationId xmlns:p14="http://schemas.microsoft.com/office/powerpoint/2010/main" val="318808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FB52-1793-4DF3-A046-7545F506A0D2}"/>
              </a:ext>
            </a:extLst>
          </p:cNvPr>
          <p:cNvSpPr>
            <a:spLocks noGrp="1"/>
          </p:cNvSpPr>
          <p:nvPr>
            <p:ph type="title"/>
          </p:nvPr>
        </p:nvSpPr>
        <p:spPr/>
        <p:txBody>
          <a:bodyPr/>
          <a:lstStyle/>
          <a:p>
            <a:r>
              <a:rPr lang="en-US" dirty="0"/>
              <a:t>Preface</a:t>
            </a:r>
            <a:endParaRPr lang="en-IN" dirty="0"/>
          </a:p>
        </p:txBody>
      </p:sp>
      <p:sp>
        <p:nvSpPr>
          <p:cNvPr id="3" name="Content Placeholder 2">
            <a:extLst>
              <a:ext uri="{FF2B5EF4-FFF2-40B4-BE49-F238E27FC236}">
                <a16:creationId xmlns:a16="http://schemas.microsoft.com/office/drawing/2014/main" id="{C598B858-FACD-4C57-9C8B-AA70F6484D3F}"/>
              </a:ext>
            </a:extLst>
          </p:cNvPr>
          <p:cNvSpPr>
            <a:spLocks noGrp="1"/>
          </p:cNvSpPr>
          <p:nvPr>
            <p:ph idx="1"/>
          </p:nvPr>
        </p:nvSpPr>
        <p:spPr/>
        <p:txBody>
          <a:bodyPr/>
          <a:lstStyle/>
          <a:p>
            <a:pPr marL="0" indent="0" algn="just">
              <a:buNone/>
            </a:pPr>
            <a:r>
              <a:rPr lang="en-US" sz="1800" dirty="0"/>
              <a:t>The objective of this project is to convert images to text and text to speech with intonation using machine learning for a regional language by classifying characters written in Kannada, a south Indian language. The characters are extracted from written documents, segmented, and processed using various image processing techniques using numpy and OpenCV. The dataset used is the Chars74k dataset. Classifiers have been implemented based on K Nearest Neighbors, Support Vector Machines, Inception V3 and Convolutional Neural Networks using OpenCV and </a:t>
            </a:r>
            <a:r>
              <a:rPr lang="en-US" sz="1800" dirty="0" err="1"/>
              <a:t>Keras</a:t>
            </a:r>
            <a:r>
              <a:rPr lang="en-US" sz="1800" dirty="0"/>
              <a:t>.</a:t>
            </a:r>
          </a:p>
          <a:p>
            <a:pPr marL="0" indent="0">
              <a:buNone/>
            </a:pPr>
            <a:endParaRPr lang="en-IN" dirty="0"/>
          </a:p>
        </p:txBody>
      </p:sp>
    </p:spTree>
    <p:extLst>
      <p:ext uri="{BB962C8B-B14F-4D97-AF65-F5344CB8AC3E}">
        <p14:creationId xmlns:p14="http://schemas.microsoft.com/office/powerpoint/2010/main" val="214052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7" y="1429555"/>
            <a:ext cx="6940948" cy="4017151"/>
          </a:xfrm>
          <a:prstGeom prst="rect">
            <a:avLst/>
          </a:prstGeom>
        </p:spPr>
      </p:pic>
    </p:spTree>
    <p:extLst>
      <p:ext uri="{BB962C8B-B14F-4D97-AF65-F5344CB8AC3E}">
        <p14:creationId xmlns:p14="http://schemas.microsoft.com/office/powerpoint/2010/main" val="190792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6519"/>
            <a:ext cx="8596668" cy="5564844"/>
          </a:xfrm>
        </p:spPr>
        <p:txBody>
          <a:bodyPr/>
          <a:lstStyle/>
          <a:p>
            <a:r>
              <a:rPr lang="en-US"/>
              <a:t>Convolution</a:t>
            </a:r>
          </a:p>
          <a:p>
            <a:endParaRPr lang="en-US"/>
          </a:p>
        </p:txBody>
      </p:sp>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02" y="1102626"/>
            <a:ext cx="8373809" cy="5027718"/>
          </a:xfrm>
          <a:prstGeom prst="rect">
            <a:avLst/>
          </a:prstGeom>
        </p:spPr>
      </p:pic>
    </p:spTree>
    <p:extLst>
      <p:ext uri="{BB962C8B-B14F-4D97-AF65-F5344CB8AC3E}">
        <p14:creationId xmlns:p14="http://schemas.microsoft.com/office/powerpoint/2010/main" val="392064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39" y="1300768"/>
            <a:ext cx="8925059" cy="3806838"/>
          </a:xfrm>
        </p:spPr>
      </p:pic>
    </p:spTree>
    <p:extLst>
      <p:ext uri="{BB962C8B-B14F-4D97-AF65-F5344CB8AC3E}">
        <p14:creationId xmlns:p14="http://schemas.microsoft.com/office/powerpoint/2010/main" val="1378598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694" y="1352282"/>
            <a:ext cx="8606187" cy="3878488"/>
          </a:xfrm>
        </p:spPr>
      </p:pic>
    </p:spTree>
    <p:extLst>
      <p:ext uri="{BB962C8B-B14F-4D97-AF65-F5344CB8AC3E}">
        <p14:creationId xmlns:p14="http://schemas.microsoft.com/office/powerpoint/2010/main" val="349878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1411" y="3509492"/>
            <a:ext cx="6942777" cy="334850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048" y="102731"/>
            <a:ext cx="7619505" cy="3464717"/>
          </a:xfrm>
          <a:prstGeom prst="rect">
            <a:avLst/>
          </a:prstGeom>
        </p:spPr>
      </p:pic>
    </p:spTree>
    <p:extLst>
      <p:ext uri="{BB962C8B-B14F-4D97-AF65-F5344CB8AC3E}">
        <p14:creationId xmlns:p14="http://schemas.microsoft.com/office/powerpoint/2010/main" val="267132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7565"/>
            <a:ext cx="8596668" cy="5643797"/>
          </a:xfrm>
        </p:spPr>
        <p:txBody>
          <a:bodyPr/>
          <a:lstStyle/>
          <a:p>
            <a:r>
              <a:rPr lang="en-US"/>
              <a:t>Pooling:</a:t>
            </a:r>
          </a:p>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777119"/>
            <a:ext cx="8764614" cy="3596799"/>
          </a:xfrm>
          <a:prstGeom prst="rect">
            <a:avLst/>
          </a:prstGeom>
        </p:spPr>
      </p:pic>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584" y="4118635"/>
            <a:ext cx="3827138" cy="2739365"/>
          </a:xfrm>
          <a:prstGeom prst="rect">
            <a:avLst/>
          </a:prstGeom>
        </p:spPr>
      </p:pic>
    </p:spTree>
    <p:extLst>
      <p:ext uri="{BB962C8B-B14F-4D97-AF65-F5344CB8AC3E}">
        <p14:creationId xmlns:p14="http://schemas.microsoft.com/office/powerpoint/2010/main" val="172012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093"/>
            <a:ext cx="8596668" cy="5732270"/>
          </a:xfrm>
        </p:spPr>
        <p:txBody>
          <a:bodyPr/>
          <a:lstStyle/>
          <a:p>
            <a:r>
              <a:rPr lang="en-US"/>
              <a:t>Rectified Linear Units:</a:t>
            </a:r>
          </a:p>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58" y="782192"/>
            <a:ext cx="8984219" cy="3317880"/>
          </a:xfrm>
          <a:prstGeom prst="rect">
            <a:avLst/>
          </a:prstGeom>
        </p:spPr>
      </p:pic>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5793" y="4288665"/>
            <a:ext cx="3379748" cy="2428663"/>
          </a:xfrm>
          <a:prstGeom prst="rect">
            <a:avLst/>
          </a:prstGeom>
        </p:spPr>
      </p:pic>
    </p:spTree>
    <p:extLst>
      <p:ext uri="{BB962C8B-B14F-4D97-AF65-F5344CB8AC3E}">
        <p14:creationId xmlns:p14="http://schemas.microsoft.com/office/powerpoint/2010/main" val="2610406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271" y="170583"/>
            <a:ext cx="7346297" cy="267564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48" y="3503054"/>
            <a:ext cx="9164342" cy="2609111"/>
          </a:xfrm>
          <a:prstGeom prst="rect">
            <a:avLst/>
          </a:prstGeom>
        </p:spPr>
      </p:pic>
    </p:spTree>
    <p:extLst>
      <p:ext uri="{BB962C8B-B14F-4D97-AF65-F5344CB8AC3E}">
        <p14:creationId xmlns:p14="http://schemas.microsoft.com/office/powerpoint/2010/main" val="232309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988" y="941001"/>
            <a:ext cx="6716062" cy="4429743"/>
          </a:xfrm>
        </p:spPr>
      </p:pic>
    </p:spTree>
    <p:extLst>
      <p:ext uri="{BB962C8B-B14F-4D97-AF65-F5344CB8AC3E}">
        <p14:creationId xmlns:p14="http://schemas.microsoft.com/office/powerpoint/2010/main" val="233975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093"/>
            <a:ext cx="8596668" cy="5732270"/>
          </a:xfrm>
        </p:spPr>
        <p:txBody>
          <a:bodyPr/>
          <a:lstStyle/>
          <a:p>
            <a:r>
              <a:rPr lang="en-US"/>
              <a:t>The complete CNN:</a:t>
            </a:r>
          </a:p>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69" y="1983669"/>
            <a:ext cx="9045597" cy="2383117"/>
          </a:xfrm>
          <a:prstGeom prst="rect">
            <a:avLst/>
          </a:prstGeom>
        </p:spPr>
      </p:pic>
    </p:spTree>
    <p:extLst>
      <p:ext uri="{BB962C8B-B14F-4D97-AF65-F5344CB8AC3E}">
        <p14:creationId xmlns:p14="http://schemas.microsoft.com/office/powerpoint/2010/main" val="92995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51561B-9930-47B5-8E62-A7F5AD393CE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Introduction</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Document">
            <a:extLst>
              <a:ext uri="{FF2B5EF4-FFF2-40B4-BE49-F238E27FC236}">
                <a16:creationId xmlns:a16="http://schemas.microsoft.com/office/drawing/2014/main" id="{0792FFA4-1EB2-440F-9F3B-E2C6FB790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803241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51561B-9930-47B5-8E62-A7F5AD393CE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Further Work</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Document">
            <a:extLst>
              <a:ext uri="{FF2B5EF4-FFF2-40B4-BE49-F238E27FC236}">
                <a16:creationId xmlns:a16="http://schemas.microsoft.com/office/drawing/2014/main" id="{0792FFA4-1EB2-440F-9F3B-E2C6FB790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63146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7D7B-6DA8-4977-A06E-34FEE0E639DD}"/>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FD25D3E5-BFD0-4198-87A3-BE8B8AAFD179}"/>
              </a:ext>
            </a:extLst>
          </p:cNvPr>
          <p:cNvSpPr>
            <a:spLocks noGrp="1"/>
          </p:cNvSpPr>
          <p:nvPr>
            <p:ph idx="1"/>
          </p:nvPr>
        </p:nvSpPr>
        <p:spPr>
          <a:xfrm>
            <a:off x="677334" y="1723267"/>
            <a:ext cx="8596668" cy="3880773"/>
          </a:xfrm>
        </p:spPr>
        <p:txBody>
          <a:bodyPr>
            <a:normAutofit/>
          </a:bodyPr>
          <a:lstStyle/>
          <a:p>
            <a:pPr algn="just"/>
            <a:r>
              <a:rPr lang="en-US" sz="2000" dirty="0"/>
              <a:t>Experiment with different learning algorithms like CNN, SVM.</a:t>
            </a:r>
          </a:p>
          <a:p>
            <a:pPr algn="just"/>
            <a:r>
              <a:rPr lang="en-US" sz="2000" dirty="0"/>
              <a:t>Create an interface for uploading the image and get the recognition.</a:t>
            </a:r>
          </a:p>
          <a:p>
            <a:endParaRPr lang="en-US" sz="2000" dirty="0"/>
          </a:p>
        </p:txBody>
      </p:sp>
    </p:spTree>
    <p:extLst>
      <p:ext uri="{BB962C8B-B14F-4D97-AF65-F5344CB8AC3E}">
        <p14:creationId xmlns:p14="http://schemas.microsoft.com/office/powerpoint/2010/main" val="1316836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4366-3B8F-4B58-AD51-BFC3C427983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520BC9A-0714-44E9-9A8F-9256864D1073}"/>
              </a:ext>
            </a:extLst>
          </p:cNvPr>
          <p:cNvSpPr>
            <a:spLocks noGrp="1"/>
          </p:cNvSpPr>
          <p:nvPr>
            <p:ph idx="1"/>
          </p:nvPr>
        </p:nvSpPr>
        <p:spPr>
          <a:xfrm>
            <a:off x="677334" y="1696763"/>
            <a:ext cx="8596668" cy="3880773"/>
          </a:xfrm>
        </p:spPr>
        <p:txBody>
          <a:bodyPr/>
          <a:lstStyle/>
          <a:p>
            <a:pPr>
              <a:buFont typeface="+mj-lt"/>
              <a:buAutoNum type="arabicPeriod"/>
            </a:pPr>
            <a:r>
              <a:rPr lang="en-IN" sz="1800" dirty="0">
                <a:effectLst/>
                <a:latin typeface="+mj-lt"/>
                <a:ea typeface="Calibri" panose="020F0502020204030204" pitchFamily="34" charset="0"/>
              </a:rPr>
              <a:t>http://www.ee.surrey.ac.uk/CVSSP/demos/chars74k/</a:t>
            </a:r>
            <a:endParaRPr lang="en-US" dirty="0">
              <a:latin typeface="+mj-lt"/>
            </a:endParaRPr>
          </a:p>
        </p:txBody>
      </p:sp>
    </p:spTree>
    <p:extLst>
      <p:ext uri="{BB962C8B-B14F-4D97-AF65-F5344CB8AC3E}">
        <p14:creationId xmlns:p14="http://schemas.microsoft.com/office/powerpoint/2010/main" val="102349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09D5-648E-4426-BA5F-47E390E8112F}"/>
              </a:ext>
            </a:extLst>
          </p:cNvPr>
          <p:cNvSpPr>
            <a:spLocks noGrp="1"/>
          </p:cNvSpPr>
          <p:nvPr>
            <p:ph type="title"/>
          </p:nvPr>
        </p:nvSpPr>
        <p:spPr>
          <a:xfrm>
            <a:off x="3460290" y="2862470"/>
            <a:ext cx="3642875" cy="1320800"/>
          </a:xfrm>
        </p:spPr>
        <p:txBody>
          <a:bodyPr>
            <a:normAutofit/>
          </a:bodyPr>
          <a:lstStyle/>
          <a:p>
            <a:r>
              <a:rPr lang="en-US" sz="5500" dirty="0"/>
              <a:t>Thank you</a:t>
            </a:r>
          </a:p>
        </p:txBody>
      </p:sp>
    </p:spTree>
    <p:extLst>
      <p:ext uri="{BB962C8B-B14F-4D97-AF65-F5344CB8AC3E}">
        <p14:creationId xmlns:p14="http://schemas.microsoft.com/office/powerpoint/2010/main" val="159983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77334" y="609600"/>
            <a:ext cx="8596668" cy="1320800"/>
          </a:xfrm>
        </p:spPr>
        <p:txBody>
          <a:bodyPr anchor="t">
            <a:normAutofit/>
          </a:bodyPr>
          <a:lstStyle/>
          <a:p>
            <a:r>
              <a:rPr lang="en-US"/>
              <a:t>Kannada Language</a:t>
            </a:r>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6336287" y="2160589"/>
            <a:ext cx="2934714" cy="3880773"/>
          </a:xfrm>
        </p:spPr>
        <p:txBody>
          <a:bodyPr>
            <a:normAutofit/>
          </a:bodyPr>
          <a:lstStyle/>
          <a:p>
            <a:pPr marL="0" indent="0">
              <a:buNone/>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Kannada </a:t>
            </a:r>
            <a:r>
              <a:rPr kumimoji="0" lang="kn-IN" altLang="en-US" b="0" i="0" u="none" strike="noStrike" cap="none" normalizeH="0" baseline="0" dirty="0">
                <a:ln>
                  <a:noFill/>
                </a:ln>
                <a:effectLst/>
                <a:latin typeface="Arial" panose="020B0604020202020204" pitchFamily="34" charset="0"/>
                <a:cs typeface="Tunga" panose="020B0502040204020203" pitchFamily="34" charset="0"/>
              </a:rPr>
              <a:t>ಕನ್ನಡ</a:t>
            </a:r>
            <a:r>
              <a:rPr kumimoji="0" lang="en-US" altLang="en-US" b="0" i="0" u="none" strike="noStrike" cap="none" normalizeH="0" baseline="0" dirty="0">
                <a:ln>
                  <a:noFill/>
                </a:ln>
                <a:effectLst/>
                <a:latin typeface="Arial" panose="020B0604020202020204" pitchFamily="34" charset="0"/>
                <a:cs typeface="Tunga" panose="020B0502040204020203" pitchFamily="34" charset="0"/>
              </a:rPr>
              <a:t> </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less commonly known as </a:t>
            </a:r>
            <a:r>
              <a:rPr kumimoji="0" lang="en-US" altLang="en-US" b="1" i="0" u="none" strike="noStrike" cap="none" normalizeH="0" baseline="0" dirty="0">
                <a:ln>
                  <a:noFill/>
                </a:ln>
                <a:effectLst/>
                <a:latin typeface="Arial" panose="020B0604020202020204" pitchFamily="34" charset="0"/>
                <a:cs typeface="Arial" panose="020B0604020202020204" pitchFamily="34" charset="0"/>
              </a:rPr>
              <a:t>Kanarese</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is a </a:t>
            </a:r>
            <a:r>
              <a:rPr lang="en-US" altLang="en-US" dirty="0">
                <a:latin typeface="Arial" panose="020B0604020202020204" pitchFamily="34" charset="0"/>
                <a:cs typeface="Arial" panose="020B0604020202020204" pitchFamily="34" charset="0"/>
              </a:rPr>
              <a:t>Dravidian language spoken predominantly by the people of Karnataka in south western region of India. </a:t>
            </a:r>
          </a:p>
        </p:txBody>
      </p:sp>
      <p:pic>
        <p:nvPicPr>
          <p:cNvPr id="22" name="Picture 21" descr="Calendar&#10;&#10;Description automatically generated">
            <a:extLst>
              <a:ext uri="{FF2B5EF4-FFF2-40B4-BE49-F238E27FC236}">
                <a16:creationId xmlns:a16="http://schemas.microsoft.com/office/drawing/2014/main" id="{DA5280FD-A7C5-4842-BEDE-3A7A9153B015}"/>
              </a:ext>
            </a:extLst>
          </p:cNvPr>
          <p:cNvPicPr>
            <a:picLocks noChangeAspect="1"/>
          </p:cNvPicPr>
          <p:nvPr/>
        </p:nvPicPr>
        <p:blipFill rotWithShape="1">
          <a:blip r:embed="rId2"/>
          <a:srcRect l="13739"/>
          <a:stretch/>
        </p:blipFill>
        <p:spPr>
          <a:xfrm>
            <a:off x="677334" y="2159331"/>
            <a:ext cx="5423429" cy="3882362"/>
          </a:xfrm>
          <a:prstGeom prst="rect">
            <a:avLst/>
          </a:prstGeom>
        </p:spPr>
      </p:pic>
    </p:spTree>
    <p:extLst>
      <p:ext uri="{BB962C8B-B14F-4D97-AF65-F5344CB8AC3E}">
        <p14:creationId xmlns:p14="http://schemas.microsoft.com/office/powerpoint/2010/main" val="30927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77334" y="609600"/>
            <a:ext cx="2938468" cy="5431762"/>
          </a:xfrm>
        </p:spPr>
        <p:txBody>
          <a:bodyPr anchor="ctr">
            <a:normAutofit/>
          </a:bodyPr>
          <a:lstStyle/>
          <a:p>
            <a:r>
              <a:rPr lang="en-US" dirty="0"/>
              <a:t>Optical character recognition  (OCR)</a:t>
            </a:r>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3846889" y="1209674"/>
            <a:ext cx="5424112" cy="2608261"/>
          </a:xfrm>
        </p:spPr>
        <p:txBody>
          <a:bodyPr>
            <a:normAutofit/>
          </a:bodyPr>
          <a:lstStyle/>
          <a:p>
            <a:pPr marL="0" indent="0">
              <a:buNone/>
            </a:pPr>
            <a:r>
              <a:rPr kumimoji="0" lang="en-US" altLang="en-US" i="0" u="none" strike="noStrike" cap="none" normalizeH="0" baseline="0" dirty="0">
                <a:ln>
                  <a:noFill/>
                </a:ln>
                <a:effectLst/>
                <a:latin typeface="Arial" panose="020B0604020202020204" pitchFamily="34" charset="0"/>
                <a:cs typeface="Arial" panose="020B0604020202020204" pitchFamily="34" charset="0"/>
              </a:rPr>
              <a:t>Optical character recognition or optical character reader is the electronic or mechanical conversion of images of typed, handwritten or printed text into machine-encoded text, whether from a scanned document, a photo of a document, a scene-photo or from subtitle text superimposed on an image.</a:t>
            </a:r>
            <a:endParaRPr lang="en-US" altLang="en-US"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FEF93B36-239F-4FDC-A70A-338F8AF48B00}"/>
              </a:ext>
            </a:extLst>
          </p:cNvPr>
          <p:cNvPicPr>
            <a:picLocks noChangeAspect="1"/>
          </p:cNvPicPr>
          <p:nvPr/>
        </p:nvPicPr>
        <p:blipFill>
          <a:blip r:embed="rId2"/>
          <a:stretch>
            <a:fillRect/>
          </a:stretch>
        </p:blipFill>
        <p:spPr>
          <a:xfrm>
            <a:off x="3846889" y="3267075"/>
            <a:ext cx="6106736" cy="2774287"/>
          </a:xfrm>
          <a:prstGeom prst="rect">
            <a:avLst/>
          </a:prstGeom>
        </p:spPr>
      </p:pic>
    </p:spTree>
    <p:extLst>
      <p:ext uri="{BB962C8B-B14F-4D97-AF65-F5344CB8AC3E}">
        <p14:creationId xmlns:p14="http://schemas.microsoft.com/office/powerpoint/2010/main" val="96747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0" name="Picture 26">
            <a:extLst>
              <a:ext uri="{FF2B5EF4-FFF2-40B4-BE49-F238E27FC236}">
                <a16:creationId xmlns:a16="http://schemas.microsoft.com/office/drawing/2014/main" id="{EEC269D8-28E0-4018-97B1-8A8466C0E7E3}"/>
              </a:ext>
            </a:extLst>
          </p:cNvPr>
          <p:cNvPicPr>
            <a:picLocks noChangeAspect="1"/>
          </p:cNvPicPr>
          <p:nvPr/>
        </p:nvPicPr>
        <p:blipFill rotWithShape="1">
          <a:blip r:embed="rId2"/>
          <a:srcRect l="5756" r="1713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Char74K Dataset</a:t>
            </a:r>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677335" y="4050831"/>
            <a:ext cx="4079721" cy="1096901"/>
          </a:xfrm>
        </p:spPr>
        <p:txBody>
          <a:bodyPr vert="horz" lIns="91440" tIns="45720" rIns="91440" bIns="45720" rtlCol="0" anchor="t">
            <a:normAutofit/>
          </a:bodyPr>
          <a:lstStyle/>
          <a:p>
            <a:pPr marL="0" indent="0" algn="r">
              <a:buNone/>
            </a:pPr>
            <a:r>
              <a:rPr kumimoji="0" lang="en-US" altLang="en-US" sz="1600" i="0" u="none" strike="noStrike" cap="none" normalizeH="0" baseline="0">
                <a:ln>
                  <a:noFill/>
                </a:ln>
                <a:solidFill>
                  <a:schemeClr val="tx1">
                    <a:lumMod val="50000"/>
                    <a:lumOff val="50000"/>
                  </a:schemeClr>
                </a:solidFill>
                <a:effectLst/>
              </a:rPr>
              <a:t>Sample data</a:t>
            </a:r>
            <a:endParaRPr lang="en-US" altLang="en-US" sz="1600">
              <a:solidFill>
                <a:schemeClr val="tx1">
                  <a:lumMod val="50000"/>
                  <a:lumOff val="50000"/>
                </a:schemeClr>
              </a:solidFill>
            </a:endParaRPr>
          </a:p>
        </p:txBody>
      </p:sp>
      <p:cxnSp>
        <p:nvCxnSpPr>
          <p:cNvPr id="43" name="Straight Connector 4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238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FD6C-C080-447D-B232-FB2C668AB9E1}"/>
              </a:ext>
            </a:extLst>
          </p:cNvPr>
          <p:cNvSpPr>
            <a:spLocks noGrp="1"/>
          </p:cNvSpPr>
          <p:nvPr>
            <p:ph type="title"/>
          </p:nvPr>
        </p:nvSpPr>
        <p:spPr/>
        <p:txBody>
          <a:bodyPr/>
          <a:lstStyle/>
          <a:p>
            <a:r>
              <a:rPr lang="en-US" sz="3600" dirty="0"/>
              <a:t>Char74K Dataset</a:t>
            </a:r>
            <a:endParaRPr lang="en-IN" dirty="0"/>
          </a:p>
        </p:txBody>
      </p:sp>
      <p:sp>
        <p:nvSpPr>
          <p:cNvPr id="27" name="Content Placeholder 26">
            <a:extLst>
              <a:ext uri="{FF2B5EF4-FFF2-40B4-BE49-F238E27FC236}">
                <a16:creationId xmlns:a16="http://schemas.microsoft.com/office/drawing/2014/main" id="{76184312-3ADA-4807-8D5E-BF01E801BC6B}"/>
              </a:ext>
            </a:extLst>
          </p:cNvPr>
          <p:cNvSpPr>
            <a:spLocks noGrp="1"/>
          </p:cNvSpPr>
          <p:nvPr>
            <p:ph idx="1"/>
          </p:nvPr>
        </p:nvSpPr>
        <p:spPr/>
        <p:txBody>
          <a:bodyPr/>
          <a:lstStyle/>
          <a:p>
            <a:r>
              <a:rPr lang="en-US" dirty="0"/>
              <a:t>Dataset has both handwritten and signs captured in them</a:t>
            </a:r>
          </a:p>
          <a:p>
            <a:r>
              <a:rPr lang="en-US" dirty="0"/>
              <a:t>657 classes.</a:t>
            </a:r>
          </a:p>
          <a:p>
            <a:r>
              <a:rPr lang="en-IN" dirty="0"/>
              <a:t>Images include vowels, Consonants, conjunct consonants and Numerals.</a:t>
            </a:r>
          </a:p>
          <a:p>
            <a:r>
              <a:rPr lang="en-IN" dirty="0"/>
              <a:t>Each class consist max 10 handwritten images.</a:t>
            </a:r>
          </a:p>
          <a:p>
            <a:r>
              <a:rPr lang="en-IN" dirty="0"/>
              <a:t>Each image is of the dimension : 1200 x 900 pixels.</a:t>
            </a:r>
          </a:p>
          <a:p>
            <a:r>
              <a:rPr lang="en-IN" dirty="0"/>
              <a:t>They are written with white background in black colour.</a:t>
            </a:r>
          </a:p>
        </p:txBody>
      </p:sp>
    </p:spTree>
    <p:extLst>
      <p:ext uri="{BB962C8B-B14F-4D97-AF65-F5344CB8AC3E}">
        <p14:creationId xmlns:p14="http://schemas.microsoft.com/office/powerpoint/2010/main" val="233174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FD6C-C080-447D-B232-FB2C668AB9E1}"/>
              </a:ext>
            </a:extLst>
          </p:cNvPr>
          <p:cNvSpPr>
            <a:spLocks noGrp="1"/>
          </p:cNvSpPr>
          <p:nvPr>
            <p:ph type="title"/>
          </p:nvPr>
        </p:nvSpPr>
        <p:spPr/>
        <p:txBody>
          <a:bodyPr/>
          <a:lstStyle/>
          <a:p>
            <a:r>
              <a:rPr lang="en-US" sz="3600" dirty="0"/>
              <a:t>Preprocessing: Data augmentation</a:t>
            </a:r>
            <a:endParaRPr lang="en-IN" dirty="0"/>
          </a:p>
        </p:txBody>
      </p:sp>
      <p:graphicFrame>
        <p:nvGraphicFramePr>
          <p:cNvPr id="29" name="Content Placeholder 26">
            <a:extLst>
              <a:ext uri="{FF2B5EF4-FFF2-40B4-BE49-F238E27FC236}">
                <a16:creationId xmlns:a16="http://schemas.microsoft.com/office/drawing/2014/main" id="{F9469FDB-5B69-4DE9-8070-898DCBEB1D72}"/>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5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E690-7B03-4F3C-956F-CDC9537A084F}"/>
              </a:ext>
            </a:extLst>
          </p:cNvPr>
          <p:cNvSpPr>
            <a:spLocks noGrp="1"/>
          </p:cNvSpPr>
          <p:nvPr>
            <p:ph type="title"/>
          </p:nvPr>
        </p:nvSpPr>
        <p:spPr/>
        <p:txBody>
          <a:bodyPr/>
          <a:lstStyle/>
          <a:p>
            <a:r>
              <a:rPr lang="en-US" dirty="0"/>
              <a:t>Why Data augmentation is required</a:t>
            </a:r>
            <a:endParaRPr lang="en-IN" dirty="0"/>
          </a:p>
        </p:txBody>
      </p:sp>
      <p:sp>
        <p:nvSpPr>
          <p:cNvPr id="3" name="Content Placeholder 2">
            <a:extLst>
              <a:ext uri="{FF2B5EF4-FFF2-40B4-BE49-F238E27FC236}">
                <a16:creationId xmlns:a16="http://schemas.microsoft.com/office/drawing/2014/main" id="{0B0893C1-957D-493C-AC6E-4A622EC4C1A8}"/>
              </a:ext>
            </a:extLst>
          </p:cNvPr>
          <p:cNvSpPr>
            <a:spLocks noGrp="1"/>
          </p:cNvSpPr>
          <p:nvPr>
            <p:ph idx="1"/>
          </p:nvPr>
        </p:nvSpPr>
        <p:spPr/>
        <p:txBody>
          <a:bodyPr/>
          <a:lstStyle/>
          <a:p>
            <a:pPr algn="just"/>
            <a:r>
              <a:rPr lang="en-US" dirty="0"/>
              <a:t>Deep learning techniques requires large amount of data.</a:t>
            </a:r>
          </a:p>
          <a:p>
            <a:pPr algn="just"/>
            <a:r>
              <a:rPr lang="en-US" dirty="0"/>
              <a:t>With augmentation steps like rotate and adding noise to the image the learner can be very well generalized.</a:t>
            </a:r>
            <a:endParaRPr lang="en-IN" dirty="0"/>
          </a:p>
        </p:txBody>
      </p:sp>
    </p:spTree>
    <p:extLst>
      <p:ext uri="{BB962C8B-B14F-4D97-AF65-F5344CB8AC3E}">
        <p14:creationId xmlns:p14="http://schemas.microsoft.com/office/powerpoint/2010/main" val="1353240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38BED3BB5E16479CDF94FF1049BDA8" ma:contentTypeVersion="8" ma:contentTypeDescription="Create a new document." ma:contentTypeScope="" ma:versionID="a775a9a5b20c38d3287f7535fb39d2ca">
  <xsd:schema xmlns:xsd="http://www.w3.org/2001/XMLSchema" xmlns:xs="http://www.w3.org/2001/XMLSchema" xmlns:p="http://schemas.microsoft.com/office/2006/metadata/properties" xmlns:ns2="f270879a-e90d-4710-ac4c-8026706bc8e1" targetNamespace="http://schemas.microsoft.com/office/2006/metadata/properties" ma:root="true" ma:fieldsID="876960881dcfe0f75db99589652f3bf5" ns2:_="">
    <xsd:import namespace="f270879a-e90d-4710-ac4c-8026706bc8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70879a-e90d-4710-ac4c-8026706bc8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F0D27A-A6B1-4DB5-9F60-E2E108E9638C}">
  <ds:schemaRefs>
    <ds:schemaRef ds:uri="http://purl.org/dc/terms/"/>
    <ds:schemaRef ds:uri="http://schemas.openxmlformats.org/package/2006/metadata/core-properties"/>
    <ds:schemaRef ds:uri="e949d56d-5b14-4a95-b221-8a99953d9a7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C32F30-1732-4AD7-9591-33ED3F5D70DC}">
  <ds:schemaRefs>
    <ds:schemaRef ds:uri="http://schemas.microsoft.com/sharepoint/v3/contenttype/forms"/>
  </ds:schemaRefs>
</ds:datastoreItem>
</file>

<file path=customXml/itemProps3.xml><?xml version="1.0" encoding="utf-8"?>
<ds:datastoreItem xmlns:ds="http://schemas.openxmlformats.org/officeDocument/2006/customXml" ds:itemID="{6C072D63-F147-48C2-8E47-08724634FE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70879a-e90d-4710-ac4c-8026706bc8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TotalTime>
  <Words>465</Words>
  <Application>Microsoft Office PowerPoint</Application>
  <PresentationFormat>Widescreen</PresentationFormat>
  <Paragraphs>59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Image to Text to Speech conversion with intonation using machine learning for regional language.</vt:lpstr>
      <vt:lpstr>Preface</vt:lpstr>
      <vt:lpstr>Introduction</vt:lpstr>
      <vt:lpstr>Kannada Language</vt:lpstr>
      <vt:lpstr>Optical character recognition  (OCR)</vt:lpstr>
      <vt:lpstr>Char74K Dataset</vt:lpstr>
      <vt:lpstr>Char74K Dataset</vt:lpstr>
      <vt:lpstr>Preprocessing: Data augmentation</vt:lpstr>
      <vt:lpstr>Why Data augmentation is required</vt:lpstr>
      <vt:lpstr>Work progress</vt:lpstr>
      <vt:lpstr>Data preprocessing</vt:lpstr>
      <vt:lpstr>Results of data augmentation</vt:lpstr>
      <vt:lpstr>CNN learn Reading</vt:lpstr>
      <vt:lpstr>Neural networks</vt:lpstr>
      <vt:lpstr>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Work</vt:lpstr>
      <vt:lpstr>Further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Text to Speech conversion with intonation using machine learning for regional language.</dc:title>
  <dc:creator>Karthik M K</dc:creator>
  <cp:lastModifiedBy>Karthik M K</cp:lastModifiedBy>
  <cp:revision>7</cp:revision>
  <dcterms:created xsi:type="dcterms:W3CDTF">2020-12-11T04:30:01Z</dcterms:created>
  <dcterms:modified xsi:type="dcterms:W3CDTF">2020-12-11T08:10:53Z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0x0101008238BED3BB5E16479CDF94FF1049BDA8</vt:lpwstr>
  </property>
</Properties>
</file>