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3" r:id="rId6"/>
    <p:sldId id="257" r:id="rId7"/>
    <p:sldId id="262" r:id="rId8"/>
    <p:sldId id="264" r:id="rId9"/>
    <p:sldId id="265" r:id="rId10"/>
    <p:sldId id="266" r:id="rId11"/>
    <p:sldId id="267" r:id="rId12"/>
    <p:sldId id="261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0CCE2-1743-4C5A-BA4A-D9106878165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A165CF-10EE-4570-B038-2A231D3A16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Technique used in increase the amount of data.</a:t>
          </a:r>
        </a:p>
      </dgm:t>
    </dgm:pt>
    <dgm:pt modelId="{5679AD83-508A-4535-A34A-E49094215495}" type="parTrans" cxnId="{771D9DE4-1126-4732-BFF0-47229335149A}">
      <dgm:prSet/>
      <dgm:spPr/>
      <dgm:t>
        <a:bodyPr/>
        <a:lstStyle/>
        <a:p>
          <a:endParaRPr lang="en-US"/>
        </a:p>
      </dgm:t>
    </dgm:pt>
    <dgm:pt modelId="{A998B6B2-C8DE-439D-905F-610D0A67D713}" type="sibTrans" cxnId="{771D9DE4-1126-4732-BFF0-47229335149A}">
      <dgm:prSet/>
      <dgm:spPr/>
      <dgm:t>
        <a:bodyPr/>
        <a:lstStyle/>
        <a:p>
          <a:endParaRPr lang="en-US"/>
        </a:p>
      </dgm:t>
    </dgm:pt>
    <dgm:pt modelId="{6757E143-1021-4E26-B5AE-6E923A8C77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They can change the geometry, colour, scale, skew, rotation etc</a:t>
          </a:r>
        </a:p>
      </dgm:t>
    </dgm:pt>
    <dgm:pt modelId="{73054D68-887C-4690-AB47-A3DCEFB451F5}" type="parTrans" cxnId="{1C6BA92D-9CA3-4CD8-BAA8-7EA4C234D3BD}">
      <dgm:prSet/>
      <dgm:spPr/>
      <dgm:t>
        <a:bodyPr/>
        <a:lstStyle/>
        <a:p>
          <a:endParaRPr lang="en-US"/>
        </a:p>
      </dgm:t>
    </dgm:pt>
    <dgm:pt modelId="{4F62EB39-7319-489D-89EF-5709118B28B0}" type="sibTrans" cxnId="{1C6BA92D-9CA3-4CD8-BAA8-7EA4C234D3BD}">
      <dgm:prSet/>
      <dgm:spPr/>
      <dgm:t>
        <a:bodyPr/>
        <a:lstStyle/>
        <a:p>
          <a:endParaRPr lang="en-US"/>
        </a:p>
      </dgm:t>
    </dgm:pt>
    <dgm:pt modelId="{EEF3C3B1-655E-4674-9B1C-87AD29A10FB0}" type="pres">
      <dgm:prSet presAssocID="{D670CCE2-1743-4C5A-BA4A-D9106878165A}" presName="root" presStyleCnt="0">
        <dgm:presLayoutVars>
          <dgm:dir/>
          <dgm:resizeHandles val="exact"/>
        </dgm:presLayoutVars>
      </dgm:prSet>
      <dgm:spPr/>
    </dgm:pt>
    <dgm:pt modelId="{EB83D3EC-9A2D-4639-BF84-5601D1B38F85}" type="pres">
      <dgm:prSet presAssocID="{11A165CF-10EE-4570-B038-2A231D3A1679}" presName="compNode" presStyleCnt="0"/>
      <dgm:spPr/>
    </dgm:pt>
    <dgm:pt modelId="{AC3BB81D-B05F-4550-AF16-0F58F18D0EAB}" type="pres">
      <dgm:prSet presAssocID="{11A165CF-10EE-4570-B038-2A231D3A16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4A3110-A937-4FE2-998D-C60061FCBE47}" type="pres">
      <dgm:prSet presAssocID="{11A165CF-10EE-4570-B038-2A231D3A1679}" presName="spaceRect" presStyleCnt="0"/>
      <dgm:spPr/>
    </dgm:pt>
    <dgm:pt modelId="{B6E8210F-D5DC-4CDD-9913-927BDE21EF3A}" type="pres">
      <dgm:prSet presAssocID="{11A165CF-10EE-4570-B038-2A231D3A1679}" presName="textRect" presStyleLbl="revTx" presStyleIdx="0" presStyleCnt="2">
        <dgm:presLayoutVars>
          <dgm:chMax val="1"/>
          <dgm:chPref val="1"/>
        </dgm:presLayoutVars>
      </dgm:prSet>
      <dgm:spPr/>
    </dgm:pt>
    <dgm:pt modelId="{02182F39-07C1-4757-B34C-3265B20CFD0D}" type="pres">
      <dgm:prSet presAssocID="{A998B6B2-C8DE-439D-905F-610D0A67D713}" presName="sibTrans" presStyleCnt="0"/>
      <dgm:spPr/>
    </dgm:pt>
    <dgm:pt modelId="{1F31BAF3-71BB-4F86-8611-CA5F3B2A1A57}" type="pres">
      <dgm:prSet presAssocID="{6757E143-1021-4E26-B5AE-6E923A8C7760}" presName="compNode" presStyleCnt="0"/>
      <dgm:spPr/>
    </dgm:pt>
    <dgm:pt modelId="{B8C9AFCD-C269-4D27-8F59-CE1A8836C84B}" type="pres">
      <dgm:prSet presAssocID="{6757E143-1021-4E26-B5AE-6E923A8C77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2E67667-FFE8-490D-A49A-14583836A52C}" type="pres">
      <dgm:prSet presAssocID="{6757E143-1021-4E26-B5AE-6E923A8C7760}" presName="spaceRect" presStyleCnt="0"/>
      <dgm:spPr/>
    </dgm:pt>
    <dgm:pt modelId="{B2330D63-9FB8-4BF0-811F-A0FD8EC06DEE}" type="pres">
      <dgm:prSet presAssocID="{6757E143-1021-4E26-B5AE-6E923A8C77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883611-FBB4-404D-BD4D-AFF5F0A3FD29}" type="presOf" srcId="{11A165CF-10EE-4570-B038-2A231D3A1679}" destId="{B6E8210F-D5DC-4CDD-9913-927BDE21EF3A}" srcOrd="0" destOrd="0" presId="urn:microsoft.com/office/officeart/2018/2/layout/IconLabelList"/>
    <dgm:cxn modelId="{1C6BA92D-9CA3-4CD8-BAA8-7EA4C234D3BD}" srcId="{D670CCE2-1743-4C5A-BA4A-D9106878165A}" destId="{6757E143-1021-4E26-B5AE-6E923A8C7760}" srcOrd="1" destOrd="0" parTransId="{73054D68-887C-4690-AB47-A3DCEFB451F5}" sibTransId="{4F62EB39-7319-489D-89EF-5709118B28B0}"/>
    <dgm:cxn modelId="{83E0DE8E-A97E-4959-A141-5A8074B5F93F}" type="presOf" srcId="{6757E143-1021-4E26-B5AE-6E923A8C7760}" destId="{B2330D63-9FB8-4BF0-811F-A0FD8EC06DEE}" srcOrd="0" destOrd="0" presId="urn:microsoft.com/office/officeart/2018/2/layout/IconLabelList"/>
    <dgm:cxn modelId="{460D8E90-875A-484F-93E1-66A89D913CBE}" type="presOf" srcId="{D670CCE2-1743-4C5A-BA4A-D9106878165A}" destId="{EEF3C3B1-655E-4674-9B1C-87AD29A10FB0}" srcOrd="0" destOrd="0" presId="urn:microsoft.com/office/officeart/2018/2/layout/IconLabelList"/>
    <dgm:cxn modelId="{771D9DE4-1126-4732-BFF0-47229335149A}" srcId="{D670CCE2-1743-4C5A-BA4A-D9106878165A}" destId="{11A165CF-10EE-4570-B038-2A231D3A1679}" srcOrd="0" destOrd="0" parTransId="{5679AD83-508A-4535-A34A-E49094215495}" sibTransId="{A998B6B2-C8DE-439D-905F-610D0A67D713}"/>
    <dgm:cxn modelId="{B6B6A2FE-7B31-4890-B742-BE570E1303E4}" type="presParOf" srcId="{EEF3C3B1-655E-4674-9B1C-87AD29A10FB0}" destId="{EB83D3EC-9A2D-4639-BF84-5601D1B38F85}" srcOrd="0" destOrd="0" presId="urn:microsoft.com/office/officeart/2018/2/layout/IconLabelList"/>
    <dgm:cxn modelId="{428B11A0-3C18-4C53-9225-D880EA6C656E}" type="presParOf" srcId="{EB83D3EC-9A2D-4639-BF84-5601D1B38F85}" destId="{AC3BB81D-B05F-4550-AF16-0F58F18D0EAB}" srcOrd="0" destOrd="0" presId="urn:microsoft.com/office/officeart/2018/2/layout/IconLabelList"/>
    <dgm:cxn modelId="{833E49C2-FE01-4827-971B-773A1E44247E}" type="presParOf" srcId="{EB83D3EC-9A2D-4639-BF84-5601D1B38F85}" destId="{AC4A3110-A937-4FE2-998D-C60061FCBE47}" srcOrd="1" destOrd="0" presId="urn:microsoft.com/office/officeart/2018/2/layout/IconLabelList"/>
    <dgm:cxn modelId="{FF92E786-3587-40F4-B62A-6F1742ED818A}" type="presParOf" srcId="{EB83D3EC-9A2D-4639-BF84-5601D1B38F85}" destId="{B6E8210F-D5DC-4CDD-9913-927BDE21EF3A}" srcOrd="2" destOrd="0" presId="urn:microsoft.com/office/officeart/2018/2/layout/IconLabelList"/>
    <dgm:cxn modelId="{AD05BB82-A67A-429C-8DFF-0D5B8EFBD908}" type="presParOf" srcId="{EEF3C3B1-655E-4674-9B1C-87AD29A10FB0}" destId="{02182F39-07C1-4757-B34C-3265B20CFD0D}" srcOrd="1" destOrd="0" presId="urn:microsoft.com/office/officeart/2018/2/layout/IconLabelList"/>
    <dgm:cxn modelId="{F99054ED-EC8E-4BAE-A6F6-DA83A17A1998}" type="presParOf" srcId="{EEF3C3B1-655E-4674-9B1C-87AD29A10FB0}" destId="{1F31BAF3-71BB-4F86-8611-CA5F3B2A1A57}" srcOrd="2" destOrd="0" presId="urn:microsoft.com/office/officeart/2018/2/layout/IconLabelList"/>
    <dgm:cxn modelId="{370FB31C-66CB-475A-B8A1-434F5E46281B}" type="presParOf" srcId="{1F31BAF3-71BB-4F86-8611-CA5F3B2A1A57}" destId="{B8C9AFCD-C269-4D27-8F59-CE1A8836C84B}" srcOrd="0" destOrd="0" presId="urn:microsoft.com/office/officeart/2018/2/layout/IconLabelList"/>
    <dgm:cxn modelId="{FE4672FC-1331-4391-966B-160FA67BF60B}" type="presParOf" srcId="{1F31BAF3-71BB-4F86-8611-CA5F3B2A1A57}" destId="{52E67667-FFE8-490D-A49A-14583836A52C}" srcOrd="1" destOrd="0" presId="urn:microsoft.com/office/officeart/2018/2/layout/IconLabelList"/>
    <dgm:cxn modelId="{153E2C01-9D54-45C2-A3C5-BEBC6A254889}" type="presParOf" srcId="{1F31BAF3-71BB-4F86-8611-CA5F3B2A1A57}" destId="{B2330D63-9FB8-4BF0-811F-A0FD8EC06D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0B1A74-D8E2-4833-88C7-7912CCF48BD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248E4C-ACCB-4155-8905-C8ECC55E6B64}">
      <dgm:prSet/>
      <dgm:spPr/>
      <dgm:t>
        <a:bodyPr/>
        <a:lstStyle/>
        <a:p>
          <a:r>
            <a:rPr lang="en-US"/>
            <a:t>Data augmentation:</a:t>
          </a:r>
        </a:p>
      </dgm:t>
    </dgm:pt>
    <dgm:pt modelId="{5CC2AF4D-35FB-4255-8D3F-0B1E9C5244D9}" type="parTrans" cxnId="{C0F2865B-C1DD-4B5F-8CFB-A38265E73DCC}">
      <dgm:prSet/>
      <dgm:spPr/>
      <dgm:t>
        <a:bodyPr/>
        <a:lstStyle/>
        <a:p>
          <a:endParaRPr lang="en-US"/>
        </a:p>
      </dgm:t>
    </dgm:pt>
    <dgm:pt modelId="{65DD5EEB-4CF0-40C2-8455-FE4592BC39EF}" type="sibTrans" cxnId="{C0F2865B-C1DD-4B5F-8CFB-A38265E73DCC}">
      <dgm:prSet/>
      <dgm:spPr/>
      <dgm:t>
        <a:bodyPr/>
        <a:lstStyle/>
        <a:p>
          <a:endParaRPr lang="en-US"/>
        </a:p>
      </dgm:t>
    </dgm:pt>
    <dgm:pt modelId="{6DF1D926-7E0A-4456-82F6-3A38827DFBDC}">
      <dgm:prSet/>
      <dgm:spPr/>
      <dgm:t>
        <a:bodyPr/>
        <a:lstStyle/>
        <a:p>
          <a:r>
            <a:rPr lang="en-US"/>
            <a:t>Denoising the image</a:t>
          </a:r>
        </a:p>
      </dgm:t>
    </dgm:pt>
    <dgm:pt modelId="{51DF6464-2D52-4C87-9EAB-E8C8FACA5189}" type="parTrans" cxnId="{0E9631FE-C9C0-4681-A872-B2D0FDB3F671}">
      <dgm:prSet/>
      <dgm:spPr/>
      <dgm:t>
        <a:bodyPr/>
        <a:lstStyle/>
        <a:p>
          <a:endParaRPr lang="en-US"/>
        </a:p>
      </dgm:t>
    </dgm:pt>
    <dgm:pt modelId="{A12ED5F1-EB14-40CB-B77E-1EA9B9B99097}" type="sibTrans" cxnId="{0E9631FE-C9C0-4681-A872-B2D0FDB3F671}">
      <dgm:prSet/>
      <dgm:spPr/>
      <dgm:t>
        <a:bodyPr/>
        <a:lstStyle/>
        <a:p>
          <a:endParaRPr lang="en-US"/>
        </a:p>
      </dgm:t>
    </dgm:pt>
    <dgm:pt modelId="{DAE80689-8048-4173-8BEB-B7B5ED59CEDF}">
      <dgm:prSet/>
      <dgm:spPr/>
      <dgm:t>
        <a:bodyPr/>
        <a:lstStyle/>
        <a:p>
          <a:r>
            <a:rPr lang="en-US"/>
            <a:t>Adding Gaussian noise to image</a:t>
          </a:r>
        </a:p>
      </dgm:t>
    </dgm:pt>
    <dgm:pt modelId="{6A0A8A22-9B91-4DC7-996B-76CDCD87AAE8}" type="parTrans" cxnId="{DD5DE36A-5EC9-45A3-BA83-82753E512E18}">
      <dgm:prSet/>
      <dgm:spPr/>
      <dgm:t>
        <a:bodyPr/>
        <a:lstStyle/>
        <a:p>
          <a:endParaRPr lang="en-US"/>
        </a:p>
      </dgm:t>
    </dgm:pt>
    <dgm:pt modelId="{98DFC9CF-E7D2-48E2-8CFA-E039059C12DC}" type="sibTrans" cxnId="{DD5DE36A-5EC9-45A3-BA83-82753E512E18}">
      <dgm:prSet/>
      <dgm:spPr/>
      <dgm:t>
        <a:bodyPr/>
        <a:lstStyle/>
        <a:p>
          <a:endParaRPr lang="en-US"/>
        </a:p>
      </dgm:t>
    </dgm:pt>
    <dgm:pt modelId="{27C8095A-F0B2-408D-8943-1132D05D4A24}">
      <dgm:prSet/>
      <dgm:spPr/>
      <dgm:t>
        <a:bodyPr/>
        <a:lstStyle/>
        <a:p>
          <a:r>
            <a:rPr lang="en-US"/>
            <a:t>Adding salt noise</a:t>
          </a:r>
        </a:p>
      </dgm:t>
    </dgm:pt>
    <dgm:pt modelId="{55E2628E-3F0B-47FB-95CC-7713A199C8B3}" type="parTrans" cxnId="{C2B76660-A990-439E-BE7D-4EA8F30FA630}">
      <dgm:prSet/>
      <dgm:spPr/>
      <dgm:t>
        <a:bodyPr/>
        <a:lstStyle/>
        <a:p>
          <a:endParaRPr lang="en-US"/>
        </a:p>
      </dgm:t>
    </dgm:pt>
    <dgm:pt modelId="{D89B9B87-1996-4369-8DDA-AE033DA66528}" type="sibTrans" cxnId="{C2B76660-A990-439E-BE7D-4EA8F30FA630}">
      <dgm:prSet/>
      <dgm:spPr/>
      <dgm:t>
        <a:bodyPr/>
        <a:lstStyle/>
        <a:p>
          <a:endParaRPr lang="en-US"/>
        </a:p>
      </dgm:t>
    </dgm:pt>
    <dgm:pt modelId="{12E98847-414B-4209-947D-A421B71A9338}">
      <dgm:prSet/>
      <dgm:spPr/>
      <dgm:t>
        <a:bodyPr/>
        <a:lstStyle/>
        <a:p>
          <a:r>
            <a:rPr lang="en-US"/>
            <a:t>Changing the contrast</a:t>
          </a:r>
        </a:p>
      </dgm:t>
    </dgm:pt>
    <dgm:pt modelId="{FF5C5985-3FFD-42B1-9F82-2A2E9281DC2B}" type="parTrans" cxnId="{004D2F5A-2AC7-4DDE-AB6D-E6E9334F8E48}">
      <dgm:prSet/>
      <dgm:spPr/>
      <dgm:t>
        <a:bodyPr/>
        <a:lstStyle/>
        <a:p>
          <a:endParaRPr lang="en-US"/>
        </a:p>
      </dgm:t>
    </dgm:pt>
    <dgm:pt modelId="{78FD409D-92B6-49C9-82CC-F687D4DECBCB}" type="sibTrans" cxnId="{004D2F5A-2AC7-4DDE-AB6D-E6E9334F8E48}">
      <dgm:prSet/>
      <dgm:spPr/>
      <dgm:t>
        <a:bodyPr/>
        <a:lstStyle/>
        <a:p>
          <a:endParaRPr lang="en-US"/>
        </a:p>
      </dgm:t>
    </dgm:pt>
    <dgm:pt modelId="{F55A7599-3284-4AC4-92C0-EA0FA9289EAB}">
      <dgm:prSet/>
      <dgm:spPr/>
      <dgm:t>
        <a:bodyPr/>
        <a:lstStyle/>
        <a:p>
          <a:r>
            <a:rPr lang="en-US"/>
            <a:t>Thinning the image contour</a:t>
          </a:r>
        </a:p>
      </dgm:t>
    </dgm:pt>
    <dgm:pt modelId="{2A26D549-F3BD-47EF-8BAF-83FB8F30B476}" type="parTrans" cxnId="{7EFAC66F-806B-41B2-A979-698750DA028A}">
      <dgm:prSet/>
      <dgm:spPr/>
      <dgm:t>
        <a:bodyPr/>
        <a:lstStyle/>
        <a:p>
          <a:endParaRPr lang="en-US"/>
        </a:p>
      </dgm:t>
    </dgm:pt>
    <dgm:pt modelId="{CB3F6BA4-8CF8-4D1E-83AE-2673E77C7AF1}" type="sibTrans" cxnId="{7EFAC66F-806B-41B2-A979-698750DA028A}">
      <dgm:prSet/>
      <dgm:spPr/>
      <dgm:t>
        <a:bodyPr/>
        <a:lstStyle/>
        <a:p>
          <a:endParaRPr lang="en-US"/>
        </a:p>
      </dgm:t>
    </dgm:pt>
    <dgm:pt modelId="{8CCFC460-2B13-4BD6-9F2D-C27368D57B13}">
      <dgm:prSet/>
      <dgm:spPr/>
      <dgm:t>
        <a:bodyPr/>
        <a:lstStyle/>
        <a:p>
          <a:r>
            <a:rPr lang="en-US"/>
            <a:t>Rotation of image by +-15deg</a:t>
          </a:r>
        </a:p>
      </dgm:t>
    </dgm:pt>
    <dgm:pt modelId="{5A6810D4-E6AE-4C80-8754-2601F5ABBA64}" type="parTrans" cxnId="{8A4CE285-4B0F-4526-9B3A-370C82337B95}">
      <dgm:prSet/>
      <dgm:spPr/>
      <dgm:t>
        <a:bodyPr/>
        <a:lstStyle/>
        <a:p>
          <a:endParaRPr lang="en-US"/>
        </a:p>
      </dgm:t>
    </dgm:pt>
    <dgm:pt modelId="{20DB2C48-DB04-4E65-92D0-7F559FD93D92}" type="sibTrans" cxnId="{8A4CE285-4B0F-4526-9B3A-370C82337B95}">
      <dgm:prSet/>
      <dgm:spPr/>
      <dgm:t>
        <a:bodyPr/>
        <a:lstStyle/>
        <a:p>
          <a:endParaRPr lang="en-US"/>
        </a:p>
      </dgm:t>
    </dgm:pt>
    <dgm:pt modelId="{8456489C-DDB9-4C48-AE9E-2AC7CBE7A2DE}">
      <dgm:prSet/>
      <dgm:spPr/>
      <dgm:t>
        <a:bodyPr/>
        <a:lstStyle/>
        <a:p>
          <a:r>
            <a:rPr lang="en-US"/>
            <a:t>Cropping the image</a:t>
          </a:r>
        </a:p>
      </dgm:t>
    </dgm:pt>
    <dgm:pt modelId="{06A13B97-04EC-4C17-BC80-7303CFF63110}" type="parTrans" cxnId="{2ED4BEFC-FDEA-44D8-A1CA-C1D5A91AE15F}">
      <dgm:prSet/>
      <dgm:spPr/>
      <dgm:t>
        <a:bodyPr/>
        <a:lstStyle/>
        <a:p>
          <a:endParaRPr lang="en-US"/>
        </a:p>
      </dgm:t>
    </dgm:pt>
    <dgm:pt modelId="{8089621A-1737-4C7F-AEFB-A98002300A28}" type="sibTrans" cxnId="{2ED4BEFC-FDEA-44D8-A1CA-C1D5A91AE15F}">
      <dgm:prSet/>
      <dgm:spPr/>
      <dgm:t>
        <a:bodyPr/>
        <a:lstStyle/>
        <a:p>
          <a:endParaRPr lang="en-US"/>
        </a:p>
      </dgm:t>
    </dgm:pt>
    <dgm:pt modelId="{D106C506-82F9-40E6-814D-27465547EA32}">
      <dgm:prSet/>
      <dgm:spPr/>
      <dgm:t>
        <a:bodyPr/>
        <a:lstStyle/>
        <a:p>
          <a:r>
            <a:rPr lang="en-US"/>
            <a:t>Adding Padding</a:t>
          </a:r>
        </a:p>
      </dgm:t>
    </dgm:pt>
    <dgm:pt modelId="{D0F0183F-8032-4596-9D7A-52FCAED7ACC9}" type="parTrans" cxnId="{DCACACE3-2819-47EE-84EB-0FFA4D64025C}">
      <dgm:prSet/>
      <dgm:spPr/>
      <dgm:t>
        <a:bodyPr/>
        <a:lstStyle/>
        <a:p>
          <a:endParaRPr lang="en-US"/>
        </a:p>
      </dgm:t>
    </dgm:pt>
    <dgm:pt modelId="{699D360D-084E-459E-B66E-182FDB2AF0DC}" type="sibTrans" cxnId="{DCACACE3-2819-47EE-84EB-0FFA4D64025C}">
      <dgm:prSet/>
      <dgm:spPr/>
      <dgm:t>
        <a:bodyPr/>
        <a:lstStyle/>
        <a:p>
          <a:endParaRPr lang="en-US"/>
        </a:p>
      </dgm:t>
    </dgm:pt>
    <dgm:pt modelId="{70D97C1E-D882-4FAD-82B7-CEB91B021155}">
      <dgm:prSet/>
      <dgm:spPr/>
      <dgm:t>
        <a:bodyPr/>
        <a:lstStyle/>
        <a:p>
          <a:r>
            <a:rPr lang="en-US"/>
            <a:t>Using these techniques, we have increased the dataset to 250 images per class</a:t>
          </a:r>
        </a:p>
      </dgm:t>
    </dgm:pt>
    <dgm:pt modelId="{29C25506-A42B-4EE8-9D87-2F354DBCD09E}" type="parTrans" cxnId="{E9625673-E326-418B-80F7-75506C0EEA0A}">
      <dgm:prSet/>
      <dgm:spPr/>
      <dgm:t>
        <a:bodyPr/>
        <a:lstStyle/>
        <a:p>
          <a:endParaRPr lang="en-US"/>
        </a:p>
      </dgm:t>
    </dgm:pt>
    <dgm:pt modelId="{DADF1DCD-59BD-4197-A5C3-BA90A3905716}" type="sibTrans" cxnId="{E9625673-E326-418B-80F7-75506C0EEA0A}">
      <dgm:prSet/>
      <dgm:spPr/>
      <dgm:t>
        <a:bodyPr/>
        <a:lstStyle/>
        <a:p>
          <a:endParaRPr lang="en-US"/>
        </a:p>
      </dgm:t>
    </dgm:pt>
    <dgm:pt modelId="{1F268F91-DB1D-4070-A286-9A195706654A}" type="pres">
      <dgm:prSet presAssocID="{5C0B1A74-D8E2-4833-88C7-7912CCF48BD1}" presName="Name0" presStyleCnt="0">
        <dgm:presLayoutVars>
          <dgm:dir/>
          <dgm:animLvl val="lvl"/>
          <dgm:resizeHandles val="exact"/>
        </dgm:presLayoutVars>
      </dgm:prSet>
      <dgm:spPr/>
    </dgm:pt>
    <dgm:pt modelId="{B04E4B90-D958-40A8-9C38-DB2E423A4CA5}" type="pres">
      <dgm:prSet presAssocID="{70D97C1E-D882-4FAD-82B7-CEB91B021155}" presName="boxAndChildren" presStyleCnt="0"/>
      <dgm:spPr/>
    </dgm:pt>
    <dgm:pt modelId="{0BFCBCD2-D910-4CFB-9049-FB09AA949D45}" type="pres">
      <dgm:prSet presAssocID="{70D97C1E-D882-4FAD-82B7-CEB91B021155}" presName="parentTextBox" presStyleLbl="node1" presStyleIdx="0" presStyleCnt="2"/>
      <dgm:spPr/>
    </dgm:pt>
    <dgm:pt modelId="{A1BC57FE-F3A4-481C-BD43-509EC5FC891E}" type="pres">
      <dgm:prSet presAssocID="{65DD5EEB-4CF0-40C2-8455-FE4592BC39EF}" presName="sp" presStyleCnt="0"/>
      <dgm:spPr/>
    </dgm:pt>
    <dgm:pt modelId="{03C382F9-F7B1-46C6-A11B-B4AA8FC777BA}" type="pres">
      <dgm:prSet presAssocID="{B8248E4C-ACCB-4155-8905-C8ECC55E6B64}" presName="arrowAndChildren" presStyleCnt="0"/>
      <dgm:spPr/>
    </dgm:pt>
    <dgm:pt modelId="{A3FE50CF-C119-4136-A317-5E5F968D135C}" type="pres">
      <dgm:prSet presAssocID="{B8248E4C-ACCB-4155-8905-C8ECC55E6B64}" presName="parentTextArrow" presStyleLbl="node1" presStyleIdx="0" presStyleCnt="2"/>
      <dgm:spPr/>
    </dgm:pt>
    <dgm:pt modelId="{63E27064-DF12-473B-BE7A-7DA7DCC3749C}" type="pres">
      <dgm:prSet presAssocID="{B8248E4C-ACCB-4155-8905-C8ECC55E6B64}" presName="arrow" presStyleLbl="node1" presStyleIdx="1" presStyleCnt="2"/>
      <dgm:spPr/>
    </dgm:pt>
    <dgm:pt modelId="{EB611ADD-D29D-4C73-90C2-EFF635CBC301}" type="pres">
      <dgm:prSet presAssocID="{B8248E4C-ACCB-4155-8905-C8ECC55E6B64}" presName="descendantArrow" presStyleCnt="0"/>
      <dgm:spPr/>
    </dgm:pt>
    <dgm:pt modelId="{8BD6066A-982A-40CB-AC63-CD5CF3BD446F}" type="pres">
      <dgm:prSet presAssocID="{6DF1D926-7E0A-4456-82F6-3A38827DFBDC}" presName="childTextArrow" presStyleLbl="fgAccFollowNode1" presStyleIdx="0" presStyleCnt="8">
        <dgm:presLayoutVars>
          <dgm:bulletEnabled val="1"/>
        </dgm:presLayoutVars>
      </dgm:prSet>
      <dgm:spPr/>
    </dgm:pt>
    <dgm:pt modelId="{39176ADC-D972-4463-9F7A-B0F805D295BE}" type="pres">
      <dgm:prSet presAssocID="{DAE80689-8048-4173-8BEB-B7B5ED59CEDF}" presName="childTextArrow" presStyleLbl="fgAccFollowNode1" presStyleIdx="1" presStyleCnt="8">
        <dgm:presLayoutVars>
          <dgm:bulletEnabled val="1"/>
        </dgm:presLayoutVars>
      </dgm:prSet>
      <dgm:spPr/>
    </dgm:pt>
    <dgm:pt modelId="{12BE935C-8DFA-4E72-8FA2-0E83EA5DDC6D}" type="pres">
      <dgm:prSet presAssocID="{27C8095A-F0B2-408D-8943-1132D05D4A24}" presName="childTextArrow" presStyleLbl="fgAccFollowNode1" presStyleIdx="2" presStyleCnt="8">
        <dgm:presLayoutVars>
          <dgm:bulletEnabled val="1"/>
        </dgm:presLayoutVars>
      </dgm:prSet>
      <dgm:spPr/>
    </dgm:pt>
    <dgm:pt modelId="{ADA47517-75CB-46C9-BAAF-F3FED9DB0E31}" type="pres">
      <dgm:prSet presAssocID="{12E98847-414B-4209-947D-A421B71A9338}" presName="childTextArrow" presStyleLbl="fgAccFollowNode1" presStyleIdx="3" presStyleCnt="8">
        <dgm:presLayoutVars>
          <dgm:bulletEnabled val="1"/>
        </dgm:presLayoutVars>
      </dgm:prSet>
      <dgm:spPr/>
    </dgm:pt>
    <dgm:pt modelId="{224F3179-5A29-47A8-B0C5-E34D49342065}" type="pres">
      <dgm:prSet presAssocID="{F55A7599-3284-4AC4-92C0-EA0FA9289EAB}" presName="childTextArrow" presStyleLbl="fgAccFollowNode1" presStyleIdx="4" presStyleCnt="8">
        <dgm:presLayoutVars>
          <dgm:bulletEnabled val="1"/>
        </dgm:presLayoutVars>
      </dgm:prSet>
      <dgm:spPr/>
    </dgm:pt>
    <dgm:pt modelId="{F9074DB3-749D-45F0-B54E-6F04300FAE8E}" type="pres">
      <dgm:prSet presAssocID="{8CCFC460-2B13-4BD6-9F2D-C27368D57B13}" presName="childTextArrow" presStyleLbl="fgAccFollowNode1" presStyleIdx="5" presStyleCnt="8">
        <dgm:presLayoutVars>
          <dgm:bulletEnabled val="1"/>
        </dgm:presLayoutVars>
      </dgm:prSet>
      <dgm:spPr/>
    </dgm:pt>
    <dgm:pt modelId="{38F39F0A-7E06-4512-8EEA-710189E27A74}" type="pres">
      <dgm:prSet presAssocID="{8456489C-DDB9-4C48-AE9E-2AC7CBE7A2DE}" presName="childTextArrow" presStyleLbl="fgAccFollowNode1" presStyleIdx="6" presStyleCnt="8">
        <dgm:presLayoutVars>
          <dgm:bulletEnabled val="1"/>
        </dgm:presLayoutVars>
      </dgm:prSet>
      <dgm:spPr/>
    </dgm:pt>
    <dgm:pt modelId="{4AB6D93B-4E72-44A7-82B7-0A7AA0B00CB2}" type="pres">
      <dgm:prSet presAssocID="{D106C506-82F9-40E6-814D-27465547EA32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34BC5301-30D7-4B66-B695-9DCA371A6A50}" type="presOf" srcId="{B8248E4C-ACCB-4155-8905-C8ECC55E6B64}" destId="{63E27064-DF12-473B-BE7A-7DA7DCC3749C}" srcOrd="1" destOrd="0" presId="urn:microsoft.com/office/officeart/2005/8/layout/process4"/>
    <dgm:cxn modelId="{8B4BDD0F-C536-450E-89D4-D1785C8EA435}" type="presOf" srcId="{D106C506-82F9-40E6-814D-27465547EA32}" destId="{4AB6D93B-4E72-44A7-82B7-0A7AA0B00CB2}" srcOrd="0" destOrd="0" presId="urn:microsoft.com/office/officeart/2005/8/layout/process4"/>
    <dgm:cxn modelId="{13DEAD1B-C899-4C17-BB26-F132B278CFD8}" type="presOf" srcId="{F55A7599-3284-4AC4-92C0-EA0FA9289EAB}" destId="{224F3179-5A29-47A8-B0C5-E34D49342065}" srcOrd="0" destOrd="0" presId="urn:microsoft.com/office/officeart/2005/8/layout/process4"/>
    <dgm:cxn modelId="{8ADDCE27-484D-494A-8F57-CE147711114B}" type="presOf" srcId="{DAE80689-8048-4173-8BEB-B7B5ED59CEDF}" destId="{39176ADC-D972-4463-9F7A-B0F805D295BE}" srcOrd="0" destOrd="0" presId="urn:microsoft.com/office/officeart/2005/8/layout/process4"/>
    <dgm:cxn modelId="{E132E032-469E-4B0F-A1C9-F5AB6F5BCE4C}" type="presOf" srcId="{6DF1D926-7E0A-4456-82F6-3A38827DFBDC}" destId="{8BD6066A-982A-40CB-AC63-CD5CF3BD446F}" srcOrd="0" destOrd="0" presId="urn:microsoft.com/office/officeart/2005/8/layout/process4"/>
    <dgm:cxn modelId="{C0F2865B-C1DD-4B5F-8CFB-A38265E73DCC}" srcId="{5C0B1A74-D8E2-4833-88C7-7912CCF48BD1}" destId="{B8248E4C-ACCB-4155-8905-C8ECC55E6B64}" srcOrd="0" destOrd="0" parTransId="{5CC2AF4D-35FB-4255-8D3F-0B1E9C5244D9}" sibTransId="{65DD5EEB-4CF0-40C2-8455-FE4592BC39EF}"/>
    <dgm:cxn modelId="{C2B76660-A990-439E-BE7D-4EA8F30FA630}" srcId="{B8248E4C-ACCB-4155-8905-C8ECC55E6B64}" destId="{27C8095A-F0B2-408D-8943-1132D05D4A24}" srcOrd="2" destOrd="0" parTransId="{55E2628E-3F0B-47FB-95CC-7713A199C8B3}" sibTransId="{D89B9B87-1996-4369-8DDA-AE033DA66528}"/>
    <dgm:cxn modelId="{DD5DE36A-5EC9-45A3-BA83-82753E512E18}" srcId="{B8248E4C-ACCB-4155-8905-C8ECC55E6B64}" destId="{DAE80689-8048-4173-8BEB-B7B5ED59CEDF}" srcOrd="1" destOrd="0" parTransId="{6A0A8A22-9B91-4DC7-996B-76CDCD87AAE8}" sibTransId="{98DFC9CF-E7D2-48E2-8CFA-E039059C12DC}"/>
    <dgm:cxn modelId="{7EFAC66F-806B-41B2-A979-698750DA028A}" srcId="{B8248E4C-ACCB-4155-8905-C8ECC55E6B64}" destId="{F55A7599-3284-4AC4-92C0-EA0FA9289EAB}" srcOrd="4" destOrd="0" parTransId="{2A26D549-F3BD-47EF-8BAF-83FB8F30B476}" sibTransId="{CB3F6BA4-8CF8-4D1E-83AE-2673E77C7AF1}"/>
    <dgm:cxn modelId="{E9625673-E326-418B-80F7-75506C0EEA0A}" srcId="{5C0B1A74-D8E2-4833-88C7-7912CCF48BD1}" destId="{70D97C1E-D882-4FAD-82B7-CEB91B021155}" srcOrd="1" destOrd="0" parTransId="{29C25506-A42B-4EE8-9D87-2F354DBCD09E}" sibTransId="{DADF1DCD-59BD-4197-A5C3-BA90A3905716}"/>
    <dgm:cxn modelId="{8A57D654-5270-4748-8C81-6A35FE91F789}" type="presOf" srcId="{B8248E4C-ACCB-4155-8905-C8ECC55E6B64}" destId="{A3FE50CF-C119-4136-A317-5E5F968D135C}" srcOrd="0" destOrd="0" presId="urn:microsoft.com/office/officeart/2005/8/layout/process4"/>
    <dgm:cxn modelId="{F7956275-024B-4E3D-8A8D-205C095FFFB6}" type="presOf" srcId="{8CCFC460-2B13-4BD6-9F2D-C27368D57B13}" destId="{F9074DB3-749D-45F0-B54E-6F04300FAE8E}" srcOrd="0" destOrd="0" presId="urn:microsoft.com/office/officeart/2005/8/layout/process4"/>
    <dgm:cxn modelId="{004D2F5A-2AC7-4DDE-AB6D-E6E9334F8E48}" srcId="{B8248E4C-ACCB-4155-8905-C8ECC55E6B64}" destId="{12E98847-414B-4209-947D-A421B71A9338}" srcOrd="3" destOrd="0" parTransId="{FF5C5985-3FFD-42B1-9F82-2A2E9281DC2B}" sibTransId="{78FD409D-92B6-49C9-82CC-F687D4DECBCB}"/>
    <dgm:cxn modelId="{8A4CE285-4B0F-4526-9B3A-370C82337B95}" srcId="{B8248E4C-ACCB-4155-8905-C8ECC55E6B64}" destId="{8CCFC460-2B13-4BD6-9F2D-C27368D57B13}" srcOrd="5" destOrd="0" parTransId="{5A6810D4-E6AE-4C80-8754-2601F5ABBA64}" sibTransId="{20DB2C48-DB04-4E65-92D0-7F559FD93D92}"/>
    <dgm:cxn modelId="{55FF528C-B5DC-4B3D-9669-162946DB419F}" type="presOf" srcId="{8456489C-DDB9-4C48-AE9E-2AC7CBE7A2DE}" destId="{38F39F0A-7E06-4512-8EEA-710189E27A74}" srcOrd="0" destOrd="0" presId="urn:microsoft.com/office/officeart/2005/8/layout/process4"/>
    <dgm:cxn modelId="{CA919797-5409-4B79-9E2F-480CAB3C7FC5}" type="presOf" srcId="{70D97C1E-D882-4FAD-82B7-CEB91B021155}" destId="{0BFCBCD2-D910-4CFB-9049-FB09AA949D45}" srcOrd="0" destOrd="0" presId="urn:microsoft.com/office/officeart/2005/8/layout/process4"/>
    <dgm:cxn modelId="{48222FAC-2D66-4031-BDD5-9CC4515BA3EC}" type="presOf" srcId="{12E98847-414B-4209-947D-A421B71A9338}" destId="{ADA47517-75CB-46C9-BAAF-F3FED9DB0E31}" srcOrd="0" destOrd="0" presId="urn:microsoft.com/office/officeart/2005/8/layout/process4"/>
    <dgm:cxn modelId="{097545DD-D186-4B43-BAF3-6C6C9A821C54}" type="presOf" srcId="{27C8095A-F0B2-408D-8943-1132D05D4A24}" destId="{12BE935C-8DFA-4E72-8FA2-0E83EA5DDC6D}" srcOrd="0" destOrd="0" presId="urn:microsoft.com/office/officeart/2005/8/layout/process4"/>
    <dgm:cxn modelId="{DCACACE3-2819-47EE-84EB-0FFA4D64025C}" srcId="{B8248E4C-ACCB-4155-8905-C8ECC55E6B64}" destId="{D106C506-82F9-40E6-814D-27465547EA32}" srcOrd="7" destOrd="0" parTransId="{D0F0183F-8032-4596-9D7A-52FCAED7ACC9}" sibTransId="{699D360D-084E-459E-B66E-182FDB2AF0DC}"/>
    <dgm:cxn modelId="{148580EA-212E-4E2D-96CA-ECA0EFF06CB3}" type="presOf" srcId="{5C0B1A74-D8E2-4833-88C7-7912CCF48BD1}" destId="{1F268F91-DB1D-4070-A286-9A195706654A}" srcOrd="0" destOrd="0" presId="urn:microsoft.com/office/officeart/2005/8/layout/process4"/>
    <dgm:cxn modelId="{2ED4BEFC-FDEA-44D8-A1CA-C1D5A91AE15F}" srcId="{B8248E4C-ACCB-4155-8905-C8ECC55E6B64}" destId="{8456489C-DDB9-4C48-AE9E-2AC7CBE7A2DE}" srcOrd="6" destOrd="0" parTransId="{06A13B97-04EC-4C17-BC80-7303CFF63110}" sibTransId="{8089621A-1737-4C7F-AEFB-A98002300A28}"/>
    <dgm:cxn modelId="{0E9631FE-C9C0-4681-A872-B2D0FDB3F671}" srcId="{B8248E4C-ACCB-4155-8905-C8ECC55E6B64}" destId="{6DF1D926-7E0A-4456-82F6-3A38827DFBDC}" srcOrd="0" destOrd="0" parTransId="{51DF6464-2D52-4C87-9EAB-E8C8FACA5189}" sibTransId="{A12ED5F1-EB14-40CB-B77E-1EA9B9B99097}"/>
    <dgm:cxn modelId="{6538ABD4-B387-41A0-9387-6EE7323DA352}" type="presParOf" srcId="{1F268F91-DB1D-4070-A286-9A195706654A}" destId="{B04E4B90-D958-40A8-9C38-DB2E423A4CA5}" srcOrd="0" destOrd="0" presId="urn:microsoft.com/office/officeart/2005/8/layout/process4"/>
    <dgm:cxn modelId="{1E5DBD0A-82E5-42BF-8FE8-2EF97123F180}" type="presParOf" srcId="{B04E4B90-D958-40A8-9C38-DB2E423A4CA5}" destId="{0BFCBCD2-D910-4CFB-9049-FB09AA949D45}" srcOrd="0" destOrd="0" presId="urn:microsoft.com/office/officeart/2005/8/layout/process4"/>
    <dgm:cxn modelId="{1A025AFE-5F5F-4FC9-A3FA-BA0683CA4532}" type="presParOf" srcId="{1F268F91-DB1D-4070-A286-9A195706654A}" destId="{A1BC57FE-F3A4-481C-BD43-509EC5FC891E}" srcOrd="1" destOrd="0" presId="urn:microsoft.com/office/officeart/2005/8/layout/process4"/>
    <dgm:cxn modelId="{4012643F-A5A7-47C1-958B-C475BDC8E3E8}" type="presParOf" srcId="{1F268F91-DB1D-4070-A286-9A195706654A}" destId="{03C382F9-F7B1-46C6-A11B-B4AA8FC777BA}" srcOrd="2" destOrd="0" presId="urn:microsoft.com/office/officeart/2005/8/layout/process4"/>
    <dgm:cxn modelId="{B1839CAC-8953-46BB-8403-DC1C410025BA}" type="presParOf" srcId="{03C382F9-F7B1-46C6-A11B-B4AA8FC777BA}" destId="{A3FE50CF-C119-4136-A317-5E5F968D135C}" srcOrd="0" destOrd="0" presId="urn:microsoft.com/office/officeart/2005/8/layout/process4"/>
    <dgm:cxn modelId="{6C8CDBE8-30DA-48AE-811F-AF53C4567A13}" type="presParOf" srcId="{03C382F9-F7B1-46C6-A11B-B4AA8FC777BA}" destId="{63E27064-DF12-473B-BE7A-7DA7DCC3749C}" srcOrd="1" destOrd="0" presId="urn:microsoft.com/office/officeart/2005/8/layout/process4"/>
    <dgm:cxn modelId="{E9A6523C-E3B9-4A2E-90A8-7A7541BEDE90}" type="presParOf" srcId="{03C382F9-F7B1-46C6-A11B-B4AA8FC777BA}" destId="{EB611ADD-D29D-4C73-90C2-EFF635CBC301}" srcOrd="2" destOrd="0" presId="urn:microsoft.com/office/officeart/2005/8/layout/process4"/>
    <dgm:cxn modelId="{4F3EDD7F-0FC3-4386-9052-1226786AE396}" type="presParOf" srcId="{EB611ADD-D29D-4C73-90C2-EFF635CBC301}" destId="{8BD6066A-982A-40CB-AC63-CD5CF3BD446F}" srcOrd="0" destOrd="0" presId="urn:microsoft.com/office/officeart/2005/8/layout/process4"/>
    <dgm:cxn modelId="{BB263F84-6238-474E-9E01-AFCB28155AF7}" type="presParOf" srcId="{EB611ADD-D29D-4C73-90C2-EFF635CBC301}" destId="{39176ADC-D972-4463-9F7A-B0F805D295BE}" srcOrd="1" destOrd="0" presId="urn:microsoft.com/office/officeart/2005/8/layout/process4"/>
    <dgm:cxn modelId="{CB39F4B6-1870-4977-B347-CC91876C8815}" type="presParOf" srcId="{EB611ADD-D29D-4C73-90C2-EFF635CBC301}" destId="{12BE935C-8DFA-4E72-8FA2-0E83EA5DDC6D}" srcOrd="2" destOrd="0" presId="urn:microsoft.com/office/officeart/2005/8/layout/process4"/>
    <dgm:cxn modelId="{CD1240A5-B055-4088-B27F-68DCBDBBDFBE}" type="presParOf" srcId="{EB611ADD-D29D-4C73-90C2-EFF635CBC301}" destId="{ADA47517-75CB-46C9-BAAF-F3FED9DB0E31}" srcOrd="3" destOrd="0" presId="urn:microsoft.com/office/officeart/2005/8/layout/process4"/>
    <dgm:cxn modelId="{28FB2153-0F9F-45EC-98ED-E13EF0EC86E8}" type="presParOf" srcId="{EB611ADD-D29D-4C73-90C2-EFF635CBC301}" destId="{224F3179-5A29-47A8-B0C5-E34D49342065}" srcOrd="4" destOrd="0" presId="urn:microsoft.com/office/officeart/2005/8/layout/process4"/>
    <dgm:cxn modelId="{6043339E-A25C-4A6F-9CE1-BC3AD5D2AAA3}" type="presParOf" srcId="{EB611ADD-D29D-4C73-90C2-EFF635CBC301}" destId="{F9074DB3-749D-45F0-B54E-6F04300FAE8E}" srcOrd="5" destOrd="0" presId="urn:microsoft.com/office/officeart/2005/8/layout/process4"/>
    <dgm:cxn modelId="{9FE1AA4C-D925-4F4B-9A02-DFD400AA662D}" type="presParOf" srcId="{EB611ADD-D29D-4C73-90C2-EFF635CBC301}" destId="{38F39F0A-7E06-4512-8EEA-710189E27A74}" srcOrd="6" destOrd="0" presId="urn:microsoft.com/office/officeart/2005/8/layout/process4"/>
    <dgm:cxn modelId="{CD733DD0-31D3-4738-B9D1-80A9B2C48A37}" type="presParOf" srcId="{EB611ADD-D29D-4C73-90C2-EFF635CBC301}" destId="{4AB6D93B-4E72-44A7-82B7-0A7AA0B00CB2}" srcOrd="7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BB81D-B05F-4550-AF16-0F58F18D0EAB}">
      <dsp:nvSpPr>
        <dsp:cNvPr id="0" name=""/>
        <dsp:cNvSpPr/>
      </dsp:nvSpPr>
      <dsp:spPr>
        <a:xfrm>
          <a:off x="1108255" y="477549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210F-D5DC-4CDD-9913-927BDE21EF3A}">
      <dsp:nvSpPr>
        <dsp:cNvPr id="0" name=""/>
        <dsp:cNvSpPr/>
      </dsp:nvSpPr>
      <dsp:spPr>
        <a:xfrm>
          <a:off x="28537" y="2683223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Technique used in increase the amount of data.</a:t>
          </a:r>
        </a:p>
      </dsp:txBody>
      <dsp:txXfrm>
        <a:off x="28537" y="2683223"/>
        <a:ext cx="3926250" cy="720000"/>
      </dsp:txXfrm>
    </dsp:sp>
    <dsp:sp modelId="{B8C9AFCD-C269-4D27-8F59-CE1A8836C84B}">
      <dsp:nvSpPr>
        <dsp:cNvPr id="0" name=""/>
        <dsp:cNvSpPr/>
      </dsp:nvSpPr>
      <dsp:spPr>
        <a:xfrm>
          <a:off x="5721599" y="477549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30D63-9FB8-4BF0-811F-A0FD8EC06DEE}">
      <dsp:nvSpPr>
        <dsp:cNvPr id="0" name=""/>
        <dsp:cNvSpPr/>
      </dsp:nvSpPr>
      <dsp:spPr>
        <a:xfrm>
          <a:off x="4641880" y="2683223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They can change the geometry, colour, scale, skew, rotation etc</a:t>
          </a:r>
        </a:p>
      </dsp:txBody>
      <dsp:txXfrm>
        <a:off x="4641880" y="2683223"/>
        <a:ext cx="392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CBCD2-D910-4CFB-9049-FB09AA949D45}">
      <dsp:nvSpPr>
        <dsp:cNvPr id="0" name=""/>
        <dsp:cNvSpPr/>
      </dsp:nvSpPr>
      <dsp:spPr>
        <a:xfrm>
          <a:off x="0" y="2470633"/>
          <a:ext cx="9618133" cy="162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these techniques, we have increased the dataset to 250 images per class</a:t>
          </a:r>
        </a:p>
      </dsp:txBody>
      <dsp:txXfrm>
        <a:off x="0" y="2470633"/>
        <a:ext cx="9618133" cy="1621002"/>
      </dsp:txXfrm>
    </dsp:sp>
    <dsp:sp modelId="{63E27064-DF12-473B-BE7A-7DA7DCC3749C}">
      <dsp:nvSpPr>
        <dsp:cNvPr id="0" name=""/>
        <dsp:cNvSpPr/>
      </dsp:nvSpPr>
      <dsp:spPr>
        <a:xfrm rot="10800000">
          <a:off x="0" y="1845"/>
          <a:ext cx="9618133" cy="24931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augmentation:</a:t>
          </a:r>
        </a:p>
      </dsp:txBody>
      <dsp:txXfrm rot="-10800000">
        <a:off x="0" y="1845"/>
        <a:ext cx="9618133" cy="875078"/>
      </dsp:txXfrm>
    </dsp:sp>
    <dsp:sp modelId="{8BD6066A-982A-40CB-AC63-CD5CF3BD446F}">
      <dsp:nvSpPr>
        <dsp:cNvPr id="0" name=""/>
        <dsp:cNvSpPr/>
      </dsp:nvSpPr>
      <dsp:spPr>
        <a:xfrm>
          <a:off x="0" y="876924"/>
          <a:ext cx="1202266" cy="7454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Denoising the image</a:t>
          </a:r>
        </a:p>
      </dsp:txBody>
      <dsp:txXfrm>
        <a:off x="0" y="876924"/>
        <a:ext cx="1202266" cy="745437"/>
      </dsp:txXfrm>
    </dsp:sp>
    <dsp:sp modelId="{39176ADC-D972-4463-9F7A-B0F805D295BE}">
      <dsp:nvSpPr>
        <dsp:cNvPr id="0" name=""/>
        <dsp:cNvSpPr/>
      </dsp:nvSpPr>
      <dsp:spPr>
        <a:xfrm>
          <a:off x="1202266" y="876924"/>
          <a:ext cx="1202266" cy="7454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Adding Gaussian noise to image</a:t>
          </a:r>
        </a:p>
      </dsp:txBody>
      <dsp:txXfrm>
        <a:off x="1202266" y="876924"/>
        <a:ext cx="1202266" cy="745437"/>
      </dsp:txXfrm>
    </dsp:sp>
    <dsp:sp modelId="{12BE935C-8DFA-4E72-8FA2-0E83EA5DDC6D}">
      <dsp:nvSpPr>
        <dsp:cNvPr id="0" name=""/>
        <dsp:cNvSpPr/>
      </dsp:nvSpPr>
      <dsp:spPr>
        <a:xfrm>
          <a:off x="2404533" y="876924"/>
          <a:ext cx="1202266" cy="7454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Adding salt noise</a:t>
          </a:r>
        </a:p>
      </dsp:txBody>
      <dsp:txXfrm>
        <a:off x="2404533" y="876924"/>
        <a:ext cx="1202266" cy="745437"/>
      </dsp:txXfrm>
    </dsp:sp>
    <dsp:sp modelId="{ADA47517-75CB-46C9-BAAF-F3FED9DB0E31}">
      <dsp:nvSpPr>
        <dsp:cNvPr id="0" name=""/>
        <dsp:cNvSpPr/>
      </dsp:nvSpPr>
      <dsp:spPr>
        <a:xfrm>
          <a:off x="3606799" y="876924"/>
          <a:ext cx="1202266" cy="7454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Changing the contrast</a:t>
          </a:r>
        </a:p>
      </dsp:txBody>
      <dsp:txXfrm>
        <a:off x="3606799" y="876924"/>
        <a:ext cx="1202266" cy="745437"/>
      </dsp:txXfrm>
    </dsp:sp>
    <dsp:sp modelId="{224F3179-5A29-47A8-B0C5-E34D49342065}">
      <dsp:nvSpPr>
        <dsp:cNvPr id="0" name=""/>
        <dsp:cNvSpPr/>
      </dsp:nvSpPr>
      <dsp:spPr>
        <a:xfrm>
          <a:off x="4809066" y="876924"/>
          <a:ext cx="1202266" cy="74543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Thinning the image contour</a:t>
          </a:r>
        </a:p>
      </dsp:txBody>
      <dsp:txXfrm>
        <a:off x="4809066" y="876924"/>
        <a:ext cx="1202266" cy="745437"/>
      </dsp:txXfrm>
    </dsp:sp>
    <dsp:sp modelId="{F9074DB3-749D-45F0-B54E-6F04300FAE8E}">
      <dsp:nvSpPr>
        <dsp:cNvPr id="0" name=""/>
        <dsp:cNvSpPr/>
      </dsp:nvSpPr>
      <dsp:spPr>
        <a:xfrm>
          <a:off x="6011333" y="876924"/>
          <a:ext cx="1202266" cy="7454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Rotation of image by +-15deg</a:t>
          </a:r>
        </a:p>
      </dsp:txBody>
      <dsp:txXfrm>
        <a:off x="6011333" y="876924"/>
        <a:ext cx="1202266" cy="745437"/>
      </dsp:txXfrm>
    </dsp:sp>
    <dsp:sp modelId="{38F39F0A-7E06-4512-8EEA-710189E27A74}">
      <dsp:nvSpPr>
        <dsp:cNvPr id="0" name=""/>
        <dsp:cNvSpPr/>
      </dsp:nvSpPr>
      <dsp:spPr>
        <a:xfrm>
          <a:off x="7213599" y="876924"/>
          <a:ext cx="1202266" cy="7454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Cropping the image</a:t>
          </a:r>
        </a:p>
      </dsp:txBody>
      <dsp:txXfrm>
        <a:off x="7213599" y="876924"/>
        <a:ext cx="1202266" cy="745437"/>
      </dsp:txXfrm>
    </dsp:sp>
    <dsp:sp modelId="{4AB6D93B-4E72-44A7-82B7-0A7AA0B00CB2}">
      <dsp:nvSpPr>
        <dsp:cNvPr id="0" name=""/>
        <dsp:cNvSpPr/>
      </dsp:nvSpPr>
      <dsp:spPr>
        <a:xfrm>
          <a:off x="8415866" y="876924"/>
          <a:ext cx="1202266" cy="7454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Adding Padding</a:t>
          </a:r>
        </a:p>
      </dsp:txBody>
      <dsp:txXfrm>
        <a:off x="8415866" y="876924"/>
        <a:ext cx="1202266" cy="74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E78-FA94-4B7A-9069-3BC7DAF54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02975"/>
            <a:ext cx="7766936" cy="2977410"/>
          </a:xfrm>
        </p:spPr>
        <p:txBody>
          <a:bodyPr/>
          <a:lstStyle/>
          <a:p>
            <a:pPr algn="l"/>
            <a:r>
              <a:rPr lang="en-US" sz="4700" dirty="0"/>
              <a:t>Image to Text to Speech conversion with intonation using machine learning for regional language.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2CF9F-3888-4A1F-BDC3-6D45C8058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293" y="4161183"/>
            <a:ext cx="7766936" cy="224522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Under the guidance of Prof. Dr.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Madhushankara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M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Submitted by: 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Pooja C A – 201046012, </a:t>
            </a:r>
          </a:p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Karthik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Ballullaya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MK –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201046029,</a:t>
            </a:r>
          </a:p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K.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Viswateja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-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201046042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85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7D7B-6DA8-4977-A06E-34FEE0E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D3E5-BFD0-4198-87A3-BE8B8AAF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26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SVM</a:t>
            </a:r>
          </a:p>
          <a:p>
            <a:r>
              <a:rPr lang="en-US" sz="2000" dirty="0"/>
              <a:t>K-NN</a:t>
            </a:r>
          </a:p>
          <a:p>
            <a:r>
              <a:rPr lang="en-US" sz="2000" dirty="0"/>
              <a:t>CNN</a:t>
            </a:r>
          </a:p>
          <a:p>
            <a:r>
              <a:rPr lang="en-US" sz="2000" dirty="0"/>
              <a:t>Transfer Learning</a:t>
            </a:r>
          </a:p>
          <a:p>
            <a:r>
              <a:rPr lang="en-US" sz="2000" dirty="0" err="1"/>
              <a:t>Tensorflow</a:t>
            </a:r>
            <a:endParaRPr lang="en-US" sz="2000" dirty="0"/>
          </a:p>
          <a:p>
            <a:r>
              <a:rPr lang="en-US" sz="2000" dirty="0" err="1"/>
              <a:t>Keras</a:t>
            </a:r>
            <a:endParaRPr lang="en-US" sz="2000" dirty="0"/>
          </a:p>
          <a:p>
            <a:r>
              <a:rPr lang="en-US" sz="2000" dirty="0"/>
              <a:t>Conv2D Layer</a:t>
            </a:r>
          </a:p>
          <a:p>
            <a:r>
              <a:rPr lang="en-US" sz="2000" dirty="0"/>
              <a:t>Flatten Layer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83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4366-3B8F-4B58-AD51-BFC3C427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BC9A-0714-44E9-9A8F-9256864D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6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http://www.ee.surrey.ac.uk/CVSSP/demos/chars74k/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49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09D5-648E-4426-BA5F-47E390E8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290" y="2862470"/>
            <a:ext cx="3642875" cy="1320800"/>
          </a:xfrm>
        </p:spPr>
        <p:txBody>
          <a:bodyPr>
            <a:normAutofit/>
          </a:bodyPr>
          <a:lstStyle/>
          <a:p>
            <a:r>
              <a:rPr lang="en-US" sz="5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983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51561B-9930-47B5-8E62-A7F5AD39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0792FFA4-1EB2-440F-9F3B-E2C6FB79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4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EC57-F93F-4630-B3BE-B0C552CB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Kannada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D1B2-E490-4ADC-9A8E-8F5B2F66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Kannada </a:t>
            </a:r>
            <a:r>
              <a:rPr kumimoji="0" lang="kn-IN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Tunga" panose="020B0502040204020203" pitchFamily="34" charset="0"/>
              </a:rPr>
              <a:t>ಕನ್ನಡ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Tung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commonly known 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Kanarese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is a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Dravidian language spoken predominantly by the people of Karnataka in south western region of India. </a:t>
            </a:r>
          </a:p>
        </p:txBody>
      </p:sp>
      <p:pic>
        <p:nvPicPr>
          <p:cNvPr id="22" name="Picture 21" descr="Calendar&#10;&#10;Description automatically generated">
            <a:extLst>
              <a:ext uri="{FF2B5EF4-FFF2-40B4-BE49-F238E27FC236}">
                <a16:creationId xmlns:a16="http://schemas.microsoft.com/office/drawing/2014/main" id="{DA5280FD-A7C5-4842-BEDE-3A7A9153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9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EC57-F93F-4630-B3BE-B0C552CB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Optical character recognition 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D1B2-E490-4ADC-9A8E-8F5B2F66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1209674"/>
            <a:ext cx="5424112" cy="260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Optical character recognition or optical character reader is the electronic or mechanical conversion of images of typed, handwritten or printed text into machine-encoded text, whether from a scanned document, a photo of a document, a scene-photo or from subtitle text superimposed on an image.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F93B36-239F-4FDC-A70A-338F8AF4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3267075"/>
            <a:ext cx="6106736" cy="27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3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0" name="Picture 26">
            <a:extLst>
              <a:ext uri="{FF2B5EF4-FFF2-40B4-BE49-F238E27FC236}">
                <a16:creationId xmlns:a16="http://schemas.microsoft.com/office/drawing/2014/main" id="{EEC269D8-28E0-4018-97B1-8A8466C0E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6" r="1713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5EC57-F93F-4630-B3BE-B0C552CB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Char74K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D1B2-E490-4ADC-9A8E-8F5B2F66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Sample data</a:t>
            </a:r>
            <a:endParaRPr lang="en-US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238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FD6C-C080-447D-B232-FB2C668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Char74K Dataset</a:t>
            </a:r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6184312-3ADA-4807-8D5E-BF01E801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has both handwritten and signs captured in them</a:t>
            </a:r>
          </a:p>
          <a:p>
            <a:r>
              <a:rPr lang="en-US" dirty="0"/>
              <a:t>657 classes.</a:t>
            </a:r>
          </a:p>
          <a:p>
            <a:r>
              <a:rPr lang="en-IN" dirty="0"/>
              <a:t>Images include vowels, Consonants, conjunct consonants and Numerals.</a:t>
            </a:r>
          </a:p>
          <a:p>
            <a:r>
              <a:rPr lang="en-IN" dirty="0"/>
              <a:t>Each class consist max 10 handwritten images.</a:t>
            </a:r>
          </a:p>
          <a:p>
            <a:r>
              <a:rPr lang="en-IN" dirty="0"/>
              <a:t>Each image is of the dimension : 1200 x 900 pixels.</a:t>
            </a:r>
          </a:p>
          <a:p>
            <a:r>
              <a:rPr lang="en-IN" dirty="0"/>
              <a:t>They are written with white background in black colour.</a:t>
            </a:r>
          </a:p>
        </p:txBody>
      </p:sp>
    </p:spTree>
    <p:extLst>
      <p:ext uri="{BB962C8B-B14F-4D97-AF65-F5344CB8AC3E}">
        <p14:creationId xmlns:p14="http://schemas.microsoft.com/office/powerpoint/2010/main" val="233174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FD6C-C080-447D-B232-FB2C668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Preprocessing: Feature augmentation</a:t>
            </a:r>
            <a:endParaRPr lang="en-IN" dirty="0"/>
          </a:p>
        </p:txBody>
      </p:sp>
      <p:graphicFrame>
        <p:nvGraphicFramePr>
          <p:cNvPr id="29" name="Content Placeholder 26">
            <a:extLst>
              <a:ext uri="{FF2B5EF4-FFF2-40B4-BE49-F238E27FC236}">
                <a16:creationId xmlns:a16="http://schemas.microsoft.com/office/drawing/2014/main" id="{F9469FDB-5B69-4DE9-8070-898DCBEB1D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56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51561B-9930-47B5-8E62-A7F5AD39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 progress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0792FFA4-1EB2-440F-9F3B-E2C6FB79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5EC57-F93F-4630-B3BE-B0C552CB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9DB642-EBED-4A38-8502-BD383CB01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8584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267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5971EF6474E4F9B32BA9E745AEF69" ma:contentTypeVersion="4" ma:contentTypeDescription="Create a new document." ma:contentTypeScope="" ma:versionID="56995678e26040686b2611ea469328f5">
  <xsd:schema xmlns:xsd="http://www.w3.org/2001/XMLSchema" xmlns:xs="http://www.w3.org/2001/XMLSchema" xmlns:p="http://schemas.microsoft.com/office/2006/metadata/properties" xmlns:ns3="e949d56d-5b14-4a95-b221-8a99953d9a7d" targetNamespace="http://schemas.microsoft.com/office/2006/metadata/properties" ma:root="true" ma:fieldsID="b72f1c00b65e7dbe470bb6de7de1474d" ns3:_="">
    <xsd:import namespace="e949d56d-5b14-4a95-b221-8a99953d9a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d56d-5b14-4a95-b221-8a99953d9a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C32F30-1732-4AD7-9591-33ED3F5D7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5D0399-5413-4DD8-9330-E6E4576EC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9d56d-5b14-4a95-b221-8a99953d9a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0D27A-A6B1-4DB5-9F60-E2E108E9638C}">
  <ds:schemaRefs>
    <ds:schemaRef ds:uri="http://purl.org/dc/terms/"/>
    <ds:schemaRef ds:uri="http://schemas.openxmlformats.org/package/2006/metadata/core-properties"/>
    <ds:schemaRef ds:uri="e949d56d-5b14-4a95-b221-8a99953d9a7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Image to Text to Speech conversion with intonation using machine learning for regional language.</vt:lpstr>
      <vt:lpstr>Introduction</vt:lpstr>
      <vt:lpstr>Kannada Language</vt:lpstr>
      <vt:lpstr>Optical character recognition  (OCR)</vt:lpstr>
      <vt:lpstr>Char74K Dataset</vt:lpstr>
      <vt:lpstr>Char74K Dataset</vt:lpstr>
      <vt:lpstr>Preprocessing: Feature augmentation</vt:lpstr>
      <vt:lpstr>Work progress</vt:lpstr>
      <vt:lpstr>Data preprocessing</vt:lpstr>
      <vt:lpstr>Methods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Text to Speech conversion with intonation using machine learning for regional language.</dc:title>
  <dc:creator>Karthik M K</dc:creator>
  <cp:lastModifiedBy>Karthik M K</cp:lastModifiedBy>
  <cp:revision>1</cp:revision>
  <dcterms:created xsi:type="dcterms:W3CDTF">2020-12-11T04:30:01Z</dcterms:created>
  <dcterms:modified xsi:type="dcterms:W3CDTF">2020-12-11T04:34:56Z</dcterms:modified>
</cp:coreProperties>
</file>