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3E8"/>
    <a:srgbClr val="22262B"/>
    <a:srgbClr val="EF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92FDF-6BD2-49D3-AA88-7AAE9F768344}" v="2" dt="2023-11-28T22:54:3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9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2607-5652-464D-A9CA-52525ED92818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D5B-8DEC-2E47-9931-AC87D1BF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7671-6FC9-527E-9E07-D1131E1E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9402B-F824-E1D9-9A90-31AA3096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FAD1-E21D-3235-9696-934D5195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ACA9-C94D-79FD-2567-77E10672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9BE-FD37-A392-F6F3-5AE03AA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1029-2F3A-BE99-C729-35AC73C8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CE43-36F5-72E9-5B92-6402D748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5541-F5E1-4F90-1F62-88826E0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2058-2607-37FA-5A6B-F6C7F08F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F8DA-DA3E-DE65-66E9-7F12A0FD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9BDE-EDC3-57D6-2CEA-B722C0F3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C243-262F-DB06-ED9F-F559DEF4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9658-378F-9D68-2A5F-F32CE17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C026-08B3-39E9-71D2-ACC7DD9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97E9-F25A-2F87-DEDA-F28E73F5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1179-27C3-9947-C92D-28AB70C3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5504-60EE-4ED4-F311-96BDF458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204D-D1BE-71B5-1DB7-1BAF5A08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7909-BF36-8BF9-FEFB-E758786B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7833-80D9-F0DC-E1A6-046E337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1087-EFCD-08C5-8611-AC56C69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63A8-0618-A25F-6CB4-ACEA458E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620E-3905-C535-FB30-CE54AE33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B96-C593-C3CC-AA0D-6B3EA5F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44AC-DF59-D9E1-9349-B8DBA648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FA5C-61FE-70C1-3A74-2429B39A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813E-725D-ABAB-84EB-93AD22420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471B-21D8-D496-86BF-6CECA194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F9BD-B9D3-4123-47BB-9CC84953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F291-C074-D99F-BAD6-273476B8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5078-72EB-91CD-AA35-B8914C3B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66CC-470E-F96A-1B9F-4261ECF3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2E29-376B-7B4F-286D-277577D2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B3C0-33F0-B507-80A0-B5DEEB3F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49E46-36CB-230E-D533-87AAFF331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31D99-5744-FE3E-A9EB-466159C0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B9EB3-7C20-952E-1A44-95F31344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0D36-D21F-4F22-A877-1F2D83BC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13603-D594-29CA-CAA1-09A6656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D7BD-EB4C-A1FB-646C-540FCAC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E4FA7-B04F-4511-BD51-7D94647F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5A4F-D4E1-89F9-E561-7C7B6A09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F5D91-B979-6005-CC19-73C04E5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7E727-9F9B-6173-806F-A763CCF3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A4A14-9E83-1ACE-7B84-E670560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3944-E85D-418C-6BB8-9490ED53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F10-67B4-B6B0-75F6-4083D9B5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7E61-DA95-2297-E607-BE2AAF00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BECD-F4EF-8247-2AA6-96317BC1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B123B-6CC1-6B81-E546-E19B952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7640-115F-89A6-913B-5808DA1B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D57D-8CBE-182E-3A06-CA0B36B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38E8-A36A-E534-C078-AEAC7012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2472-3560-5C1D-0B91-7477E5BA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C751E-3504-48B4-7BD2-189355E5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5DEB-71F7-8BF6-4639-95143154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C974-6C4B-130C-4E39-2E3E21D6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4204C-B145-CB39-ABB1-4ADA2DBC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305A2-7531-104F-3F15-2A3FEAE3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CA1C-CB77-FBD8-5146-569B6E63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DB4B-C28E-D97F-886F-347D3324C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81E7-E4F4-244D-A186-9818356F7DAC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1943-37CB-72A0-D75A-CA1337D1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2BF0-3240-1826-9EDA-2D9C1E04B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EB3C-2BDB-A748-8E13-A691DCE6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arker.Hancock@thebridg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-111133" y="168791"/>
            <a:ext cx="5012724" cy="110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solidFill>
                  <a:srgbClr val="EF4142"/>
                </a:solidFill>
                <a:latin typeface="Avenir Black" panose="02000503020000020003" pitchFamily="2" charset="0"/>
              </a:rPr>
              <a:t>JENNIFER SILER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2000" dirty="0">
                <a:latin typeface="Avenir Medium" panose="02000503020000020003" pitchFamily="2" charset="0"/>
              </a:rPr>
              <a:t>MANAGER</a:t>
            </a:r>
            <a:endParaRPr lang="en-US" sz="3000" dirty="0"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E5E5B-CE59-87D4-9582-E97EB70B8FC9}"/>
              </a:ext>
            </a:extLst>
          </p:cNvPr>
          <p:cNvSpPr/>
          <p:nvPr/>
        </p:nvSpPr>
        <p:spPr>
          <a:xfrm>
            <a:off x="252248" y="3710151"/>
            <a:ext cx="4172607" cy="2874579"/>
          </a:xfrm>
          <a:prstGeom prst="rect">
            <a:avLst/>
          </a:prstGeom>
          <a:noFill/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46B5-4A96-78F2-5E0F-D84C19E1ACFD}"/>
              </a:ext>
            </a:extLst>
          </p:cNvPr>
          <p:cNvSpPr txBox="1"/>
          <p:nvPr/>
        </p:nvSpPr>
        <p:spPr>
          <a:xfrm>
            <a:off x="493986" y="3552139"/>
            <a:ext cx="2081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Avenir Medium" panose="02000503020000020003" pitchFamily="2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282040" y="4085958"/>
            <a:ext cx="4099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Functional Skills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Project Management, Program Management, Change Management, Strategic Planning, Process Improvement, Portfolio </a:t>
            </a:r>
            <a:r>
              <a:rPr lang="en-US" sz="1200" dirty="0">
                <a:latin typeface="Avenir Book" panose="02000503020000020003" pitchFamily="2" charset="0"/>
              </a:rPr>
              <a:t>Management</a:t>
            </a:r>
            <a:r>
              <a:rPr lang="en-US" sz="1200" b="0" i="0" dirty="0">
                <a:latin typeface="Avenir Book" panose="02000503020000020003" pitchFamily="2" charset="0"/>
              </a:rPr>
              <a:t>, Roadmaps, Scrum Certified, App Development, Profit and Loss, User Experience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Qualifications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Product Management Professional 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Education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Northern Virginia Community College</a:t>
            </a:r>
            <a:endParaRPr lang="en-US" sz="1200" i="0" dirty="0"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58505-BBD8-278C-F42F-8A7E90DEB4F0}"/>
              </a:ext>
            </a:extLst>
          </p:cNvPr>
          <p:cNvSpPr/>
          <p:nvPr/>
        </p:nvSpPr>
        <p:spPr>
          <a:xfrm>
            <a:off x="4640318" y="273269"/>
            <a:ext cx="7299434" cy="1051034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9C19E-E7D2-4FAF-4284-D542D778C2E2}"/>
              </a:ext>
            </a:extLst>
          </p:cNvPr>
          <p:cNvSpPr/>
          <p:nvPr/>
        </p:nvSpPr>
        <p:spPr>
          <a:xfrm>
            <a:off x="4640318" y="1555038"/>
            <a:ext cx="7299434" cy="3443368"/>
          </a:xfrm>
          <a:prstGeom prst="rect">
            <a:avLst/>
          </a:prstGeom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A3E67-9911-DE65-D2F1-66A9ACACA9EF}"/>
              </a:ext>
            </a:extLst>
          </p:cNvPr>
          <p:cNvSpPr txBox="1"/>
          <p:nvPr/>
        </p:nvSpPr>
        <p:spPr>
          <a:xfrm>
            <a:off x="4683845" y="1708290"/>
            <a:ext cx="72348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Avenir Medium" panose="02000503020000020003" pitchFamily="2" charset="0"/>
              </a:rPr>
              <a:t>Senior Product Manager </a:t>
            </a:r>
            <a:r>
              <a:rPr lang="en-US" sz="1150" b="1" i="0" dirty="0">
                <a:latin typeface="Avenir Medium" panose="02000503020000020003" pitchFamily="2" charset="0"/>
              </a:rPr>
              <a:t>| </a:t>
            </a:r>
            <a:r>
              <a:rPr lang="en-US" sz="1150" b="1" i="0" dirty="0" err="1">
                <a:solidFill>
                  <a:srgbClr val="FF0000"/>
                </a:solidFill>
                <a:latin typeface="Avenir Medium" panose="02000503020000020003" pitchFamily="2" charset="0"/>
              </a:rPr>
              <a:t>FrontRow</a:t>
            </a:r>
            <a:br>
              <a:rPr lang="en-US" sz="1150" b="1" i="0" dirty="0">
                <a:solidFill>
                  <a:srgbClr val="EF4142"/>
                </a:solidFill>
                <a:latin typeface="Avenir Medium" panose="02000503020000020003" pitchFamily="2" charset="0"/>
              </a:rPr>
            </a:b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Developed the product development process for an emerging media startup</a:t>
            </a:r>
            <a:endParaRPr lang="en-US" sz="950" b="1" i="0" dirty="0">
              <a:solidFill>
                <a:srgbClr val="EF4142"/>
              </a:solidFill>
              <a:latin typeface="Avenir Book" panose="02000503020000020003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Led the vision, strategy, and roadmap development for key areas of the product portfolio related to streaming, community engagement, and monetization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Collaborated closely with engineering, design, and other cross-functional teams to deliver products and features that enhanced user experience and increased creator revenue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Understood customer needs through research, data analysis, user feedback, and competitive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Developed clear and detailed product specifications, ensuring that proposed products fulfilled customer needs and aligned with our business goals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Collaborated with marketing, sales, and customer support teams to ensure successful product launches and sustained product growth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Effectively prioritized and managed project deliverables to meet deadlines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Tracked product performance, making data-driven decisions to optimize and improve as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latin typeface="Avenir Medium" panose="02000503020000020003" pitchFamily="2" charset="0"/>
            </a:endParaRPr>
          </a:p>
          <a:p>
            <a:r>
              <a:rPr lang="en-US" sz="1150" b="1" dirty="0">
                <a:latin typeface="Avenir Medium" panose="02000503020000020003" pitchFamily="2" charset="0"/>
              </a:rPr>
              <a:t>Product Manager | </a:t>
            </a:r>
            <a:r>
              <a:rPr lang="en-US" sz="1150" b="1" dirty="0">
                <a:solidFill>
                  <a:srgbClr val="FF0000"/>
                </a:solidFill>
                <a:latin typeface="Avenir Medium" panose="02000503020000020003" pitchFamily="2" charset="0"/>
              </a:rPr>
              <a:t>Sling TV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Led discovery, research, and design for new features for Sling TV’s engagement product team</a:t>
            </a:r>
            <a:endParaRPr lang="en-US" sz="950" b="1" i="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Worked with business and technology leaders to define the product vision, strategy and roadmap for applications and systems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Collaborated with cross-functional stakeholders across product, research, design, engineering, and data.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Contributed to the product backlog (conducting refinement, prioritization, and execution)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Led the product functional design process based on an intimate knowledge of the business, users, and technology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5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Wrote well-vetted functional and technical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683845" y="420431"/>
            <a:ext cx="3619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Industry Experience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Media, Live Streaming, Video-on-Demand, Early-Stage Startups, Roku apps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6738A-E665-70C3-0D60-5D0AE2CD3770}"/>
              </a:ext>
            </a:extLst>
          </p:cNvPr>
          <p:cNvSpPr txBox="1"/>
          <p:nvPr/>
        </p:nvSpPr>
        <p:spPr>
          <a:xfrm>
            <a:off x="8301288" y="420431"/>
            <a:ext cx="361932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Future Project Interests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Technology, Consumer Goods &amp; Services, Health, AI, Data</a:t>
            </a:r>
            <a:endParaRPr lang="en-US" sz="1200" b="0" i="0" dirty="0">
              <a:latin typeface="Avenir Book" panose="02000503020000020003" pitchFamily="2" charset="0"/>
            </a:endParaRPr>
          </a:p>
          <a:p>
            <a:endParaRPr lang="en-US" sz="1500" b="0" i="0" dirty="0">
              <a:latin typeface="Avenir Medium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DE38C-76DE-56D7-FC94-9B7F3DBF1009}"/>
              </a:ext>
            </a:extLst>
          </p:cNvPr>
          <p:cNvSpPr/>
          <p:nvPr/>
        </p:nvSpPr>
        <p:spPr>
          <a:xfrm>
            <a:off x="4640317" y="5229142"/>
            <a:ext cx="7299433" cy="1355590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23F8-473C-A4E0-8E89-38EB178AF4A3}"/>
              </a:ext>
            </a:extLst>
          </p:cNvPr>
          <p:cNvSpPr txBox="1"/>
          <p:nvPr/>
        </p:nvSpPr>
        <p:spPr>
          <a:xfrm>
            <a:off x="4882056" y="5065121"/>
            <a:ext cx="2885092" cy="402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DC3E8"/>
                </a:solidFill>
                <a:latin typeface="Avenir Medium" panose="02000503020000020003" pitchFamily="2" charset="0"/>
              </a:rPr>
              <a:t>BIO &amp; CONTACT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4703379" y="5393350"/>
            <a:ext cx="4317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latin typeface="Avenir Book" panose="02000503020000020003" pitchFamily="2" charset="0"/>
              </a:rPr>
              <a:t>Before joining The Bridge in March 2024, Jennifer spent time working for an early-staged media startup taking the product from zero to one while creating the</a:t>
            </a:r>
            <a:r>
              <a:rPr lang="en-US" sz="1000" dirty="0">
                <a:latin typeface="Avenir Book" panose="02000503020000020003" pitchFamily="2" charset="0"/>
              </a:rPr>
              <a:t> product development process for the company. Jennifer has extensive knowledge in developing iOS, Android, Web, and Roku apps. She has a passion for the design process and always keeps the end user in mind.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8AB3-211E-2AB1-CB66-04BEDE91A126}"/>
              </a:ext>
            </a:extLst>
          </p:cNvPr>
          <p:cNvSpPr txBox="1"/>
          <p:nvPr/>
        </p:nvSpPr>
        <p:spPr>
          <a:xfrm>
            <a:off x="9042374" y="5252057"/>
            <a:ext cx="30217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latin typeface="Avenir Medium" panose="02000503020000020003" pitchFamily="2" charset="0"/>
              </a:rPr>
              <a:t>Email</a:t>
            </a:r>
          </a:p>
          <a:p>
            <a:r>
              <a:rPr lang="en-US" sz="1000" b="0" i="0" kern="1200" dirty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  <a:hlinkClick r:id="rId2"/>
              </a:rPr>
              <a:t>Jennifer.Siler@thebridge.com</a:t>
            </a:r>
            <a:endParaRPr lang="en-US" sz="1000" b="0" i="0" kern="1200" dirty="0">
              <a:solidFill>
                <a:schemeClr val="tx1"/>
              </a:solidFill>
              <a:latin typeface="Avenir Book" panose="02000503020000020003" pitchFamily="2" charset="0"/>
              <a:ea typeface="+mn-ea"/>
              <a:cs typeface="+mn-cs"/>
            </a:endParaRPr>
          </a:p>
          <a:p>
            <a:endParaRPr lang="en-US" sz="900" b="0" i="0" dirty="0">
              <a:latin typeface="Avenir Medium" panose="02000503020000020003" pitchFamily="2" charset="0"/>
            </a:endParaRPr>
          </a:p>
          <a:p>
            <a:r>
              <a:rPr lang="en-US" sz="1000" b="1" i="0" dirty="0">
                <a:latin typeface="Avenir Medium" panose="02000503020000020003" pitchFamily="2" charset="0"/>
              </a:rPr>
              <a:t>Mobile 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(530) 210-5375</a:t>
            </a:r>
          </a:p>
          <a:p>
            <a:endParaRPr lang="en-US" sz="1000" dirty="0">
              <a:latin typeface="Avenir Book" panose="02000503020000020003" pitchFamily="2" charset="0"/>
            </a:endParaRPr>
          </a:p>
          <a:p>
            <a:r>
              <a:rPr lang="en-US" sz="1000" b="1" dirty="0">
                <a:latin typeface="Avenir Medium" panose="02000503020000020003" pitchFamily="2" charset="0"/>
              </a:rPr>
              <a:t>Location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Bellingham, WA</a:t>
            </a:r>
          </a:p>
          <a:p>
            <a:endParaRPr lang="en-US" sz="1000" b="0" i="0" dirty="0">
              <a:latin typeface="Avenir Book" panose="02000503020000020003" pitchFamily="2" charset="0"/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EC7CEE6C-28B1-4647-A272-B5308AA0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199" y="5780444"/>
            <a:ext cx="1629105" cy="91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59CCD-A08F-BF73-F98A-D583EA92DA5F}"/>
              </a:ext>
            </a:extLst>
          </p:cNvPr>
          <p:cNvSpPr txBox="1"/>
          <p:nvPr/>
        </p:nvSpPr>
        <p:spPr>
          <a:xfrm>
            <a:off x="4882057" y="77258"/>
            <a:ext cx="1635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C3E8"/>
                </a:solidFill>
                <a:latin typeface="Avenir Medium" panose="02000503020000020003" pitchFamily="2" charset="0"/>
              </a:rPr>
              <a:t>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6395-A670-8B49-1D2D-E0B11A43DDE1}"/>
              </a:ext>
            </a:extLst>
          </p:cNvPr>
          <p:cNvSpPr txBox="1"/>
          <p:nvPr/>
        </p:nvSpPr>
        <p:spPr>
          <a:xfrm>
            <a:off x="4901591" y="1353525"/>
            <a:ext cx="17336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2262B"/>
                </a:solidFill>
                <a:latin typeface="Avenir Medium" panose="02000503020000020003" pitchFamily="2" charset="0"/>
              </a:rPr>
              <a:t>EXPERIENCE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25A3B-9FF7-EC41-E601-B5853FD95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02" y="1084795"/>
            <a:ext cx="2512062" cy="2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Props1.xml><?xml version="1.0" encoding="utf-8"?>
<ds:datastoreItem xmlns:ds="http://schemas.openxmlformats.org/officeDocument/2006/customXml" ds:itemID="{5FC62F22-55B9-4EA4-9A5A-FEC1624F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831935-F951-45B6-AE57-B95ECAF0B9B9}"/>
</file>

<file path=customXml/itemProps3.xml><?xml version="1.0" encoding="utf-8"?>
<ds:datastoreItem xmlns:ds="http://schemas.openxmlformats.org/officeDocument/2006/customXml" ds:itemID="{60F2216B-5E0A-45BC-AEA4-C271787D9F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Black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Hancock</dc:creator>
  <cp:lastModifiedBy>Jennifer Siler</cp:lastModifiedBy>
  <cp:revision>3</cp:revision>
  <dcterms:created xsi:type="dcterms:W3CDTF">2023-09-21T15:09:00Z</dcterms:created>
  <dcterms:modified xsi:type="dcterms:W3CDTF">2024-04-01T16:34:44Z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</Properties>
</file>