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008A9-2D6D-4CD5-8486-EC20C38E47EA}" v="23" dt="2024-04-30T21:32:45.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11" Type="http://schemas.openxmlformats.org/officeDocument/2006/relationships/customXml" Target="../customXml/item3.xml"/><Relationship Id="rId5" Type="http://schemas.openxmlformats.org/officeDocument/2006/relationships/theme" Target="theme/theme1.xml"/><Relationship Id="rId10" Type="http://schemas.openxmlformats.org/officeDocument/2006/relationships/customXml" Target="../customXml/item2.xml"/><Relationship Id="rId4" Type="http://schemas.openxmlformats.org/officeDocument/2006/relationships/viewProps" Target="viewProps.xml"/><Relationship Id="rId9"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Spirko" userId="27ef2c40-ad42-477c-a31d-c4354f41953d" providerId="ADAL" clId="{980008A9-2D6D-4CD5-8486-EC20C38E47EA}"/>
    <pc:docChg chg="undo custSel modSld">
      <pc:chgData name="Joe Spirko" userId="27ef2c40-ad42-477c-a31d-c4354f41953d" providerId="ADAL" clId="{980008A9-2D6D-4CD5-8486-EC20C38E47EA}" dt="2024-04-30T21:32:45.472" v="2963" actId="14100"/>
      <pc:docMkLst>
        <pc:docMk/>
      </pc:docMkLst>
      <pc:sldChg chg="addSp delSp modSp mod">
        <pc:chgData name="Joe Spirko" userId="27ef2c40-ad42-477c-a31d-c4354f41953d" providerId="ADAL" clId="{980008A9-2D6D-4CD5-8486-EC20C38E47EA}" dt="2024-04-30T21:32:45.472" v="2963" actId="14100"/>
        <pc:sldMkLst>
          <pc:docMk/>
          <pc:sldMk cId="554014002" sldId="256"/>
        </pc:sldMkLst>
        <pc:spChg chg="mod">
          <ac:chgData name="Joe Spirko" userId="27ef2c40-ad42-477c-a31d-c4354f41953d" providerId="ADAL" clId="{980008A9-2D6D-4CD5-8486-EC20C38E47EA}" dt="2024-04-30T20:48:40.939" v="485" actId="20577"/>
          <ac:spMkLst>
            <pc:docMk/>
            <pc:sldMk cId="554014002" sldId="256"/>
            <ac:spMk id="9" creationId="{E308A731-9170-AFE2-A634-96488BF0CB65}"/>
          </ac:spMkLst>
        </pc:spChg>
        <pc:spChg chg="add del mod">
          <ac:chgData name="Joe Spirko" userId="27ef2c40-ad42-477c-a31d-c4354f41953d" providerId="ADAL" clId="{980008A9-2D6D-4CD5-8486-EC20C38E47EA}" dt="2024-04-30T20:49:38.748" v="495" actId="478"/>
          <ac:spMkLst>
            <pc:docMk/>
            <pc:sldMk cId="554014002" sldId="256"/>
            <ac:spMk id="10" creationId="{119C1C65-5C75-E8EE-EA88-A1CAD9872BBB}"/>
          </ac:spMkLst>
        </pc:spChg>
        <pc:spChg chg="add del mod">
          <ac:chgData name="Joe Spirko" userId="27ef2c40-ad42-477c-a31d-c4354f41953d" providerId="ADAL" clId="{980008A9-2D6D-4CD5-8486-EC20C38E47EA}" dt="2024-04-30T20:50:23.857" v="500" actId="1076"/>
          <ac:spMkLst>
            <pc:docMk/>
            <pc:sldMk cId="554014002" sldId="256"/>
            <ac:spMk id="11" creationId="{6EF58505-BBD8-278C-F42F-8A7E90DEB4F0}"/>
          </ac:spMkLst>
        </pc:spChg>
        <pc:spChg chg="add del mod">
          <ac:chgData name="Joe Spirko" userId="27ef2c40-ad42-477c-a31d-c4354f41953d" providerId="ADAL" clId="{980008A9-2D6D-4CD5-8486-EC20C38E47EA}" dt="2024-04-30T20:53:33.294" v="635" actId="20577"/>
          <ac:spMkLst>
            <pc:docMk/>
            <pc:sldMk cId="554014002" sldId="256"/>
            <ac:spMk id="12" creationId="{94DF130C-1D4D-9DF6-393A-B7906892B2D4}"/>
          </ac:spMkLst>
        </pc:spChg>
        <pc:spChg chg="add del mod">
          <ac:chgData name="Joe Spirko" userId="27ef2c40-ad42-477c-a31d-c4354f41953d" providerId="ADAL" clId="{980008A9-2D6D-4CD5-8486-EC20C38E47EA}" dt="2024-04-30T20:50:23.857" v="500" actId="1076"/>
          <ac:spMkLst>
            <pc:docMk/>
            <pc:sldMk cId="554014002" sldId="256"/>
            <ac:spMk id="13" creationId="{90459CCD-A08F-BF73-F98A-D583EA92DA5F}"/>
          </ac:spMkLst>
        </pc:spChg>
        <pc:spChg chg="add del mod">
          <ac:chgData name="Joe Spirko" userId="27ef2c40-ad42-477c-a31d-c4354f41953d" providerId="ADAL" clId="{980008A9-2D6D-4CD5-8486-EC20C38E47EA}" dt="2024-04-30T20:54:06.328" v="638" actId="478"/>
          <ac:spMkLst>
            <pc:docMk/>
            <pc:sldMk cId="554014002" sldId="256"/>
            <ac:spMk id="14" creationId="{940B6395-A670-8B49-1D2D-E0B11A43DDE1}"/>
          </ac:spMkLst>
        </pc:spChg>
        <pc:spChg chg="add mod">
          <ac:chgData name="Joe Spirko" userId="27ef2c40-ad42-477c-a31d-c4354f41953d" providerId="ADAL" clId="{980008A9-2D6D-4CD5-8486-EC20C38E47EA}" dt="2024-04-30T21:27:57.736" v="2696" actId="14100"/>
          <ac:spMkLst>
            <pc:docMk/>
            <pc:sldMk cId="554014002" sldId="256"/>
            <ac:spMk id="15" creationId="{46D9C19E-E7D2-4FAF-4284-D542D778C2E2}"/>
          </ac:spMkLst>
        </pc:spChg>
        <pc:spChg chg="add mod">
          <ac:chgData name="Joe Spirko" userId="27ef2c40-ad42-477c-a31d-c4354f41953d" providerId="ADAL" clId="{980008A9-2D6D-4CD5-8486-EC20C38E47EA}" dt="2024-04-30T21:27:26.751" v="2695" actId="20577"/>
          <ac:spMkLst>
            <pc:docMk/>
            <pc:sldMk cId="554014002" sldId="256"/>
            <ac:spMk id="16" creationId="{00AA3E67-9911-DE65-D2F1-66A9ACACA9EF}"/>
          </ac:spMkLst>
        </pc:spChg>
        <pc:spChg chg="add mod">
          <ac:chgData name="Joe Spirko" userId="27ef2c40-ad42-477c-a31d-c4354f41953d" providerId="ADAL" clId="{980008A9-2D6D-4CD5-8486-EC20C38E47EA}" dt="2024-04-30T21:28:03.537" v="2697" actId="1076"/>
          <ac:spMkLst>
            <pc:docMk/>
            <pc:sldMk cId="554014002" sldId="256"/>
            <ac:spMk id="17" creationId="{041723F8-473C-A4E0-8E89-38EB178AF4A3}"/>
          </ac:spMkLst>
        </pc:spChg>
        <pc:spChg chg="add mod">
          <ac:chgData name="Joe Spirko" userId="27ef2c40-ad42-477c-a31d-c4354f41953d" providerId="ADAL" clId="{980008A9-2D6D-4CD5-8486-EC20C38E47EA}" dt="2024-04-30T20:54:22.018" v="640" actId="1076"/>
          <ac:spMkLst>
            <pc:docMk/>
            <pc:sldMk cId="554014002" sldId="256"/>
            <ac:spMk id="18" creationId="{940B6395-A670-8B49-1D2D-E0B11A43DDE1}"/>
          </ac:spMkLst>
        </pc:spChg>
        <pc:spChg chg="add mod">
          <ac:chgData name="Joe Spirko" userId="27ef2c40-ad42-477c-a31d-c4354f41953d" providerId="ADAL" clId="{980008A9-2D6D-4CD5-8486-EC20C38E47EA}" dt="2024-04-30T20:54:58.705" v="648"/>
          <ac:spMkLst>
            <pc:docMk/>
            <pc:sldMk cId="554014002" sldId="256"/>
            <ac:spMk id="19" creationId="{00AA3E67-9911-DE65-D2F1-66A9ACACA9EF}"/>
          </ac:spMkLst>
        </pc:spChg>
        <pc:spChg chg="add mod">
          <ac:chgData name="Joe Spirko" userId="27ef2c40-ad42-477c-a31d-c4354f41953d" providerId="ADAL" clId="{980008A9-2D6D-4CD5-8486-EC20C38E47EA}" dt="2024-04-30T20:54:58.705" v="648"/>
          <ac:spMkLst>
            <pc:docMk/>
            <pc:sldMk cId="554014002" sldId="256"/>
            <ac:spMk id="20" creationId="{9BEDE38C-76DE-56D7-FC94-9B7F3DBF1009}"/>
          </ac:spMkLst>
        </pc:spChg>
        <pc:spChg chg="add mod">
          <ac:chgData name="Joe Spirko" userId="27ef2c40-ad42-477c-a31d-c4354f41953d" providerId="ADAL" clId="{980008A9-2D6D-4CD5-8486-EC20C38E47EA}" dt="2024-04-30T20:54:58.705" v="648"/>
          <ac:spMkLst>
            <pc:docMk/>
            <pc:sldMk cId="554014002" sldId="256"/>
            <ac:spMk id="21" creationId="{041723F8-473C-A4E0-8E89-38EB178AF4A3}"/>
          </ac:spMkLst>
        </pc:spChg>
        <pc:spChg chg="add mod">
          <ac:chgData name="Joe Spirko" userId="27ef2c40-ad42-477c-a31d-c4354f41953d" providerId="ADAL" clId="{980008A9-2D6D-4CD5-8486-EC20C38E47EA}" dt="2024-04-30T20:54:58.705" v="648"/>
          <ac:spMkLst>
            <pc:docMk/>
            <pc:sldMk cId="554014002" sldId="256"/>
            <ac:spMk id="22" creationId="{5F0C6E8B-31C3-543C-CC9B-0819E0FA2DC9}"/>
          </ac:spMkLst>
        </pc:spChg>
        <pc:spChg chg="add mod">
          <ac:chgData name="Joe Spirko" userId="27ef2c40-ad42-477c-a31d-c4354f41953d" providerId="ADAL" clId="{980008A9-2D6D-4CD5-8486-EC20C38E47EA}" dt="2024-04-30T20:54:58.705" v="648"/>
          <ac:spMkLst>
            <pc:docMk/>
            <pc:sldMk cId="554014002" sldId="256"/>
            <ac:spMk id="23" creationId="{91228AB3-211E-2AB1-CB66-04BEDE91A126}"/>
          </ac:spMkLst>
        </pc:spChg>
        <pc:spChg chg="add mod">
          <ac:chgData name="Joe Spirko" userId="27ef2c40-ad42-477c-a31d-c4354f41953d" providerId="ADAL" clId="{980008A9-2D6D-4CD5-8486-EC20C38E47EA}" dt="2024-04-30T21:32:27.225" v="2960" actId="1076"/>
          <ac:spMkLst>
            <pc:docMk/>
            <pc:sldMk cId="554014002" sldId="256"/>
            <ac:spMk id="25" creationId="{DE533B1A-7364-500B-9586-E995EEF91605}"/>
          </ac:spMkLst>
        </pc:spChg>
        <pc:picChg chg="add">
          <ac:chgData name="Joe Spirko" userId="27ef2c40-ad42-477c-a31d-c4354f41953d" providerId="ADAL" clId="{980008A9-2D6D-4CD5-8486-EC20C38E47EA}" dt="2024-04-30T21:28:44.969" v="2698"/>
          <ac:picMkLst>
            <pc:docMk/>
            <pc:sldMk cId="554014002" sldId="256"/>
            <ac:picMk id="24" creationId="{FB2CDC1D-4ACE-37FF-4F30-7BC885164603}"/>
          </ac:picMkLst>
        </pc:picChg>
        <pc:picChg chg="mod">
          <ac:chgData name="Joe Spirko" userId="27ef2c40-ad42-477c-a31d-c4354f41953d" providerId="ADAL" clId="{980008A9-2D6D-4CD5-8486-EC20C38E47EA}" dt="2024-04-30T21:32:45.472" v="2963" actId="14100"/>
          <ac:picMkLst>
            <pc:docMk/>
            <pc:sldMk cId="554014002" sldId="256"/>
            <ac:picMk id="1026" creationId="{D861CE49-75CF-6F27-6C5F-8FCB0D8BD3E7}"/>
          </ac:picMkLst>
        </pc:picChg>
        <pc:picChg chg="add">
          <ac:chgData name="Joe Spirko" userId="27ef2c40-ad42-477c-a31d-c4354f41953d" providerId="ADAL" clId="{980008A9-2D6D-4CD5-8486-EC20C38E47EA}" dt="2024-04-30T20:48:54.103" v="486"/>
          <ac:picMkLst>
            <pc:docMk/>
            <pc:sldMk cId="554014002" sldId="256"/>
            <ac:picMk id="1028" creationId="{CD72FA6C-B331-DB98-9974-45713AA2F44E}"/>
          </ac:picMkLst>
        </pc:picChg>
        <pc:picChg chg="add mod">
          <ac:chgData name="Joe Spirko" userId="27ef2c40-ad42-477c-a31d-c4354f41953d" providerId="ADAL" clId="{980008A9-2D6D-4CD5-8486-EC20C38E47EA}" dt="2024-04-30T20:49:01.120" v="489" actId="14100"/>
          <ac:picMkLst>
            <pc:docMk/>
            <pc:sldMk cId="554014002" sldId="256"/>
            <ac:picMk id="1030" creationId="{E0F01371-A09A-59D9-A59A-E911CA80D7A1}"/>
          </ac:picMkLst>
        </pc:picChg>
        <pc:picChg chg="add">
          <ac:chgData name="Joe Spirko" userId="27ef2c40-ad42-477c-a31d-c4354f41953d" providerId="ADAL" clId="{980008A9-2D6D-4CD5-8486-EC20C38E47EA}" dt="2024-04-30T20:49:11.618" v="490"/>
          <ac:picMkLst>
            <pc:docMk/>
            <pc:sldMk cId="554014002" sldId="256"/>
            <ac:picMk id="1032" creationId="{6D0E3C01-C14B-3DC9-DA14-380F9A83A134}"/>
          </ac:picMkLst>
        </pc:picChg>
        <pc:picChg chg="add">
          <ac:chgData name="Joe Spirko" userId="27ef2c40-ad42-477c-a31d-c4354f41953d" providerId="ADAL" clId="{980008A9-2D6D-4CD5-8486-EC20C38E47EA}" dt="2024-04-30T20:54:02.258" v="637"/>
          <ac:picMkLst>
            <pc:docMk/>
            <pc:sldMk cId="554014002" sldId="256"/>
            <ac:picMk id="1034" creationId="{62FA401D-BEF8-C3A3-3874-919D2903F998}"/>
          </ac:picMkLst>
        </pc:picChg>
        <pc:picChg chg="add">
          <ac:chgData name="Joe Spirko" userId="27ef2c40-ad42-477c-a31d-c4354f41953d" providerId="ADAL" clId="{980008A9-2D6D-4CD5-8486-EC20C38E47EA}" dt="2024-04-30T21:28:55.472" v="2699"/>
          <ac:picMkLst>
            <pc:docMk/>
            <pc:sldMk cId="554014002" sldId="256"/>
            <ac:picMk id="1038" creationId="{E0FA606A-69EF-7850-4E7F-A50F2159147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D023-8D8B-43C3-9A75-660FFC171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6D77EA-BFC3-B1BE-A306-D0F30F6DE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D55824-F3CA-264A-400C-0BE89281CE17}"/>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5" name="Footer Placeholder 4">
            <a:extLst>
              <a:ext uri="{FF2B5EF4-FFF2-40B4-BE49-F238E27FC236}">
                <a16:creationId xmlns:a16="http://schemas.microsoft.com/office/drawing/2014/main" id="{C2705FD7-558A-B817-BC73-CCFBE1BA1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74B9D-536E-6027-4ECE-C9A686B66FD5}"/>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91218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9544-10EE-1644-A641-E0A6FA5400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69E58C-2939-9611-55ED-98FA8FD0A9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F9DCA-971F-06DA-641E-68DCE4726D43}"/>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5" name="Footer Placeholder 4">
            <a:extLst>
              <a:ext uri="{FF2B5EF4-FFF2-40B4-BE49-F238E27FC236}">
                <a16:creationId xmlns:a16="http://schemas.microsoft.com/office/drawing/2014/main" id="{DAFF6357-CB5F-2123-CBDD-29417D0A1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31B1F-69E9-E0FB-B673-1F840454240C}"/>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65439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A1C28-FFDE-736A-7614-E54ED09B8E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1B4251-E42A-A3FD-170E-2D1E355CE4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64F9C-47F5-86CB-2509-25AFD94B03A1}"/>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5" name="Footer Placeholder 4">
            <a:extLst>
              <a:ext uri="{FF2B5EF4-FFF2-40B4-BE49-F238E27FC236}">
                <a16:creationId xmlns:a16="http://schemas.microsoft.com/office/drawing/2014/main" id="{4A40C77E-CBD0-B85E-2BE9-63BBF272F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2FF34-A050-7ED1-2E25-C5E857D08AD4}"/>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108629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F41E-A2A0-3D59-CB35-A45BFB008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E91066-0349-F16F-903B-19F46C0CB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19321-2703-22F9-2A3A-301170E56CB9}"/>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5" name="Footer Placeholder 4">
            <a:extLst>
              <a:ext uri="{FF2B5EF4-FFF2-40B4-BE49-F238E27FC236}">
                <a16:creationId xmlns:a16="http://schemas.microsoft.com/office/drawing/2014/main" id="{B749522B-7522-68CB-39D8-2725C9245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0EEBD-35FD-186D-1A05-5D148744116D}"/>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233236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8FEF-9115-3574-CB1E-BC3FCE1C6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CBF4F-102B-7749-B38E-598191C32E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6D5F39-0879-752C-FB1A-6DA61C000819}"/>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5" name="Footer Placeholder 4">
            <a:extLst>
              <a:ext uri="{FF2B5EF4-FFF2-40B4-BE49-F238E27FC236}">
                <a16:creationId xmlns:a16="http://schemas.microsoft.com/office/drawing/2014/main" id="{85E1E14A-B21A-6F1C-66D0-AF6793EA8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E1051-59EB-19EC-790F-4C04BACED785}"/>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109838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AA84-3F6E-4921-4880-1D96208D55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BBAD2-08FB-FAEA-F5EB-CEE2277B53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7CEBC9-8A94-CAEB-502F-AC58F7E8B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3B156-F4C3-EF2C-10FA-040D1511387F}"/>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6" name="Footer Placeholder 5">
            <a:extLst>
              <a:ext uri="{FF2B5EF4-FFF2-40B4-BE49-F238E27FC236}">
                <a16:creationId xmlns:a16="http://schemas.microsoft.com/office/drawing/2014/main" id="{95084D75-7E77-F592-B336-1502504F76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1617F-9DB5-BDB6-FB00-B4F25928CAE9}"/>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85639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37ED-7D03-AF46-3E98-D7A4F9A06D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A0DF5F-3B05-1A7A-F635-0CC85BD0B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F5EF7-458A-FDE9-3EED-DD7B9FE5A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175329-AF0D-5FDB-F3DA-32E1FFDB2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04B3F7-F1ED-B8CD-EA7C-36E8DBCB68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121A75-4DCF-E110-ECB2-1A2A307EB6F5}"/>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8" name="Footer Placeholder 7">
            <a:extLst>
              <a:ext uri="{FF2B5EF4-FFF2-40B4-BE49-F238E27FC236}">
                <a16:creationId xmlns:a16="http://schemas.microsoft.com/office/drawing/2014/main" id="{C082F378-9D0D-4B27-AB6F-C3B250C16B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1EC8BC-8D24-C315-7BA7-660B733147CC}"/>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118337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3A43-084A-5E74-588D-B480A3CCDD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E68000-1A5A-457B-0527-AEAE75DD9672}"/>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4" name="Footer Placeholder 3">
            <a:extLst>
              <a:ext uri="{FF2B5EF4-FFF2-40B4-BE49-F238E27FC236}">
                <a16:creationId xmlns:a16="http://schemas.microsoft.com/office/drawing/2014/main" id="{371D747B-0B17-1180-B8EC-EC9A077352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613C52-87E3-5783-D828-42592B49224D}"/>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411560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DEAA5-5442-AC84-8672-53C5572DA9C4}"/>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3" name="Footer Placeholder 2">
            <a:extLst>
              <a:ext uri="{FF2B5EF4-FFF2-40B4-BE49-F238E27FC236}">
                <a16:creationId xmlns:a16="http://schemas.microsoft.com/office/drawing/2014/main" id="{1D873DD0-9369-BB7A-C533-07AF238C71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DD0DB5-88CC-31AC-C23C-C374FAA6156E}"/>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147447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9571-BF03-0676-4C57-695D10D21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31DAC1-B5EE-6036-2CA2-670AC6DE0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68E787-560E-BCF9-B0D1-39B04DDBA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B41DF-FED9-B0D2-2754-FB8449FA6574}"/>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6" name="Footer Placeholder 5">
            <a:extLst>
              <a:ext uri="{FF2B5EF4-FFF2-40B4-BE49-F238E27FC236}">
                <a16:creationId xmlns:a16="http://schemas.microsoft.com/office/drawing/2014/main" id="{C23C3AEA-149A-B87B-6A55-DD6E3CCEA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CFEED-9F06-A49C-3813-39115DA90A7F}"/>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7126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7C7F-562E-CB02-121A-F2A33B237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CA3F0-8D8E-033F-4FF6-F17F213F9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130A89-0E6D-FC69-D695-57FFC01A1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07B16-1C42-7F24-12B3-960ACD320AA8}"/>
              </a:ext>
            </a:extLst>
          </p:cNvPr>
          <p:cNvSpPr>
            <a:spLocks noGrp="1"/>
          </p:cNvSpPr>
          <p:nvPr>
            <p:ph type="dt" sz="half" idx="10"/>
          </p:nvPr>
        </p:nvSpPr>
        <p:spPr/>
        <p:txBody>
          <a:bodyPr/>
          <a:lstStyle/>
          <a:p>
            <a:fld id="{6AA98F76-FEC7-4AA1-960A-29D2A45C41D0}" type="datetimeFigureOut">
              <a:rPr lang="en-US" smtClean="0"/>
              <a:t>4/30/2024</a:t>
            </a:fld>
            <a:endParaRPr lang="en-US"/>
          </a:p>
        </p:txBody>
      </p:sp>
      <p:sp>
        <p:nvSpPr>
          <p:cNvPr id="6" name="Footer Placeholder 5">
            <a:extLst>
              <a:ext uri="{FF2B5EF4-FFF2-40B4-BE49-F238E27FC236}">
                <a16:creationId xmlns:a16="http://schemas.microsoft.com/office/drawing/2014/main" id="{302A26D5-46DB-D3AF-BEF8-DF0E98861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C38D2-44E7-CC23-5B07-A7B6409025C7}"/>
              </a:ext>
            </a:extLst>
          </p:cNvPr>
          <p:cNvSpPr>
            <a:spLocks noGrp="1"/>
          </p:cNvSpPr>
          <p:nvPr>
            <p:ph type="sldNum" sz="quarter" idx="12"/>
          </p:nvPr>
        </p:nvSpPr>
        <p:spPr/>
        <p:txBody>
          <a:bodyPr/>
          <a:lstStyle/>
          <a:p>
            <a:fld id="{2781E6D9-D5FD-45CA-A0B1-66DF636325A6}" type="slidenum">
              <a:rPr lang="en-US" smtClean="0"/>
              <a:t>‹#›</a:t>
            </a:fld>
            <a:endParaRPr lang="en-US"/>
          </a:p>
        </p:txBody>
      </p:sp>
    </p:spTree>
    <p:extLst>
      <p:ext uri="{BB962C8B-B14F-4D97-AF65-F5344CB8AC3E}">
        <p14:creationId xmlns:p14="http://schemas.microsoft.com/office/powerpoint/2010/main" val="351211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6F4B33-41C1-4BBF-B84B-6E20B2A0C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C5D7AA-D62C-38B5-2061-7B8321B95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CC29-6767-9697-8B0F-9CE56072B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A98F76-FEC7-4AA1-960A-29D2A45C41D0}" type="datetimeFigureOut">
              <a:rPr lang="en-US" smtClean="0"/>
              <a:t>4/30/2024</a:t>
            </a:fld>
            <a:endParaRPr lang="en-US"/>
          </a:p>
        </p:txBody>
      </p:sp>
      <p:sp>
        <p:nvSpPr>
          <p:cNvPr id="5" name="Footer Placeholder 4">
            <a:extLst>
              <a:ext uri="{FF2B5EF4-FFF2-40B4-BE49-F238E27FC236}">
                <a16:creationId xmlns:a16="http://schemas.microsoft.com/office/drawing/2014/main" id="{CFCE531B-D46A-10E4-609D-395B68417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A5CC43-9042-5694-95D2-F1DA81926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81E6D9-D5FD-45CA-A0B1-66DF636325A6}" type="slidenum">
              <a:rPr lang="en-US" smtClean="0"/>
              <a:t>‹#›</a:t>
            </a:fld>
            <a:endParaRPr lang="en-US"/>
          </a:p>
        </p:txBody>
      </p:sp>
    </p:spTree>
    <p:extLst>
      <p:ext uri="{BB962C8B-B14F-4D97-AF65-F5344CB8AC3E}">
        <p14:creationId xmlns:p14="http://schemas.microsoft.com/office/powerpoint/2010/main" val="2183148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e.Spirko@TheBridge.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3DF161-AAB8-B3FE-00F4-3193E825D190}"/>
              </a:ext>
            </a:extLst>
          </p:cNvPr>
          <p:cNvSpPr txBox="1"/>
          <p:nvPr/>
        </p:nvSpPr>
        <p:spPr>
          <a:xfrm>
            <a:off x="887767" y="431292"/>
            <a:ext cx="2894120" cy="738664"/>
          </a:xfrm>
          <a:prstGeom prst="rect">
            <a:avLst/>
          </a:prstGeom>
          <a:noFill/>
        </p:spPr>
        <p:txBody>
          <a:bodyPr wrap="square" rtlCol="0">
            <a:spAutoFit/>
          </a:bodyPr>
          <a:lstStyle/>
          <a:p>
            <a:pPr algn="ctr"/>
            <a:r>
              <a:rPr lang="en-US" sz="2400" b="1" dirty="0">
                <a:solidFill>
                  <a:srgbClr val="FF0000"/>
                </a:solidFill>
              </a:rPr>
              <a:t>Joe Spirko</a:t>
            </a:r>
          </a:p>
          <a:p>
            <a:pPr algn="ctr"/>
            <a:r>
              <a:rPr lang="en-US" dirty="0"/>
              <a:t>Data and AI</a:t>
            </a:r>
          </a:p>
        </p:txBody>
      </p:sp>
      <p:pic>
        <p:nvPicPr>
          <p:cNvPr id="6" name="Picture 5">
            <a:extLst>
              <a:ext uri="{FF2B5EF4-FFF2-40B4-BE49-F238E27FC236}">
                <a16:creationId xmlns:a16="http://schemas.microsoft.com/office/drawing/2014/main" id="{01967CDB-46B5-CD29-6524-1B011C1942A4}"/>
              </a:ext>
            </a:extLst>
          </p:cNvPr>
          <p:cNvPicPr>
            <a:picLocks noChangeAspect="1"/>
          </p:cNvPicPr>
          <p:nvPr/>
        </p:nvPicPr>
        <p:blipFill>
          <a:blip r:embed="rId2"/>
          <a:stretch>
            <a:fillRect/>
          </a:stretch>
        </p:blipFill>
        <p:spPr>
          <a:xfrm>
            <a:off x="1038687" y="1161161"/>
            <a:ext cx="2743200" cy="2413373"/>
          </a:xfrm>
          <a:prstGeom prst="rect">
            <a:avLst/>
          </a:prstGeom>
        </p:spPr>
      </p:pic>
      <p:sp>
        <p:nvSpPr>
          <p:cNvPr id="7" name="Rectangle 6">
            <a:extLst>
              <a:ext uri="{FF2B5EF4-FFF2-40B4-BE49-F238E27FC236}">
                <a16:creationId xmlns:a16="http://schemas.microsoft.com/office/drawing/2014/main" id="{F47E5E5B-CE59-87D4-9582-E97EB70B8FC9}"/>
              </a:ext>
            </a:extLst>
          </p:cNvPr>
          <p:cNvSpPr/>
          <p:nvPr/>
        </p:nvSpPr>
        <p:spPr>
          <a:xfrm>
            <a:off x="405362" y="3881762"/>
            <a:ext cx="4172607" cy="2874579"/>
          </a:xfrm>
          <a:prstGeom prst="rect">
            <a:avLst/>
          </a:prstGeom>
          <a:noFill/>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8" name="TextBox 6">
            <a:extLst>
              <a:ext uri="{FF2B5EF4-FFF2-40B4-BE49-F238E27FC236}">
                <a16:creationId xmlns:a16="http://schemas.microsoft.com/office/drawing/2014/main" id="{362346B5-4A96-78F2-5E0F-D84C19E1ACFD}"/>
              </a:ext>
            </a:extLst>
          </p:cNvPr>
          <p:cNvSpPr txBox="1"/>
          <p:nvPr/>
        </p:nvSpPr>
        <p:spPr>
          <a:xfrm>
            <a:off x="647100" y="3723750"/>
            <a:ext cx="2081048" cy="4001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Avenir Medium" panose="02000503020000020003" pitchFamily="2" charset="0"/>
              </a:rPr>
              <a:t>BACKGROUND</a:t>
            </a:r>
          </a:p>
        </p:txBody>
      </p:sp>
      <p:sp>
        <p:nvSpPr>
          <p:cNvPr id="9" name="TextBox 7">
            <a:extLst>
              <a:ext uri="{FF2B5EF4-FFF2-40B4-BE49-F238E27FC236}">
                <a16:creationId xmlns:a16="http://schemas.microsoft.com/office/drawing/2014/main" id="{E308A731-9170-AFE2-A634-96488BF0CB65}"/>
              </a:ext>
            </a:extLst>
          </p:cNvPr>
          <p:cNvSpPr txBox="1"/>
          <p:nvPr/>
        </p:nvSpPr>
        <p:spPr>
          <a:xfrm>
            <a:off x="436893" y="4054287"/>
            <a:ext cx="4099035" cy="223138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i="0" dirty="0">
                <a:latin typeface="Avenir Medium" panose="02000503020000020003" pitchFamily="2" charset="0"/>
              </a:rPr>
              <a:t>Functional Skills</a:t>
            </a:r>
          </a:p>
          <a:p>
            <a:r>
              <a:rPr lang="en-US" sz="1200" dirty="0">
                <a:latin typeface="Avenir Book" panose="02000503020000020003" pitchFamily="2" charset="0"/>
              </a:rPr>
              <a:t>Data Architecture | Data Engineering | Data Analysis and Visualization</a:t>
            </a:r>
          </a:p>
          <a:p>
            <a:endParaRPr lang="en-US" sz="1500" b="0" i="0" dirty="0">
              <a:latin typeface="Avenir Medium" panose="02000503020000020003" pitchFamily="2" charset="0"/>
            </a:endParaRPr>
          </a:p>
          <a:p>
            <a:r>
              <a:rPr lang="en-US" sz="1400" b="1" i="0" dirty="0">
                <a:latin typeface="Avenir Medium" panose="02000503020000020003" pitchFamily="2" charset="0"/>
              </a:rPr>
              <a:t>Qualifications:</a:t>
            </a:r>
          </a:p>
          <a:p>
            <a:r>
              <a:rPr lang="en-US" sz="1200" b="0" i="0" dirty="0">
                <a:latin typeface="Avenir Book"/>
              </a:rPr>
              <a:t>Joe is an experienced data architect and engineer, focused on building reliable, cost-effective data platforms in highly fluid environments.  </a:t>
            </a:r>
            <a:r>
              <a:rPr lang="en-US" sz="1200" dirty="0">
                <a:latin typeface="Avenir Book"/>
              </a:rPr>
              <a:t>Joe has successfully implemented modern data solutions that serve a wide variety of industries and is </a:t>
            </a:r>
            <a:r>
              <a:rPr lang="en-US" sz="1200" b="0" i="0" dirty="0">
                <a:latin typeface="Avenir Book"/>
              </a:rPr>
              <a:t>focused on data strategy and streamlining team efficiencies</a:t>
            </a:r>
            <a:r>
              <a:rPr lang="en-US" sz="1200" dirty="0">
                <a:latin typeface="Avenir Book"/>
              </a:rPr>
              <a:t>. </a:t>
            </a:r>
          </a:p>
          <a:p>
            <a:endParaRPr lang="en-US" sz="1200" b="0" i="0" dirty="0">
              <a:latin typeface="Avenir Book" panose="02000503020000020003" pitchFamily="2" charset="0"/>
            </a:endParaRPr>
          </a:p>
        </p:txBody>
      </p:sp>
      <p:sp>
        <p:nvSpPr>
          <p:cNvPr id="11" name="Rectangle 10">
            <a:extLst>
              <a:ext uri="{FF2B5EF4-FFF2-40B4-BE49-F238E27FC236}">
                <a16:creationId xmlns:a16="http://schemas.microsoft.com/office/drawing/2014/main" id="{6EF58505-BBD8-278C-F42F-8A7E90DEB4F0}"/>
              </a:ext>
            </a:extLst>
          </p:cNvPr>
          <p:cNvSpPr/>
          <p:nvPr/>
        </p:nvSpPr>
        <p:spPr>
          <a:xfrm>
            <a:off x="4640973" y="644439"/>
            <a:ext cx="7299434" cy="1051034"/>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 name="TextBox 14">
            <a:extLst>
              <a:ext uri="{FF2B5EF4-FFF2-40B4-BE49-F238E27FC236}">
                <a16:creationId xmlns:a16="http://schemas.microsoft.com/office/drawing/2014/main" id="{94DF130C-1D4D-9DF6-393A-B7906892B2D4}"/>
              </a:ext>
            </a:extLst>
          </p:cNvPr>
          <p:cNvSpPr txBox="1"/>
          <p:nvPr/>
        </p:nvSpPr>
        <p:spPr>
          <a:xfrm>
            <a:off x="4902246" y="831402"/>
            <a:ext cx="6716972" cy="67710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i="0" dirty="0">
                <a:latin typeface="Avenir Medium" panose="02000503020000020003" pitchFamily="2" charset="0"/>
              </a:rPr>
              <a:t>Industry Experience</a:t>
            </a:r>
          </a:p>
          <a:p>
            <a:r>
              <a:rPr lang="en-US" sz="1200" dirty="0">
                <a:latin typeface="Avenir Book"/>
              </a:rPr>
              <a:t>Hospitality| </a:t>
            </a:r>
            <a:r>
              <a:rPr lang="en-US" sz="1200" b="0" i="0" dirty="0">
                <a:latin typeface="Avenir Book"/>
              </a:rPr>
              <a:t>Healthcare | </a:t>
            </a:r>
            <a:r>
              <a:rPr lang="en-US" sz="1200" dirty="0">
                <a:latin typeface="Avenir Book"/>
              </a:rPr>
              <a:t>Real Estate | Retail | </a:t>
            </a:r>
            <a:r>
              <a:rPr lang="en-US" sz="1200" b="0" i="0" dirty="0">
                <a:latin typeface="Avenir Book"/>
              </a:rPr>
              <a:t>Financial Services | Mortgage Banking | Gaming | Engineering and Construction</a:t>
            </a:r>
            <a:endParaRPr lang="en-US" sz="1200" b="0" i="0" dirty="0">
              <a:latin typeface="Avenir Book" panose="02000503020000020003" pitchFamily="2" charset="0"/>
            </a:endParaRPr>
          </a:p>
        </p:txBody>
      </p:sp>
      <p:sp>
        <p:nvSpPr>
          <p:cNvPr id="13" name="TextBox 1">
            <a:extLst>
              <a:ext uri="{FF2B5EF4-FFF2-40B4-BE49-F238E27FC236}">
                <a16:creationId xmlns:a16="http://schemas.microsoft.com/office/drawing/2014/main" id="{90459CCD-A08F-BF73-F98A-D583EA92DA5F}"/>
              </a:ext>
            </a:extLst>
          </p:cNvPr>
          <p:cNvSpPr txBox="1"/>
          <p:nvPr/>
        </p:nvSpPr>
        <p:spPr>
          <a:xfrm>
            <a:off x="4902250" y="479958"/>
            <a:ext cx="1733666" cy="4001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6DC3E8"/>
                </a:solidFill>
                <a:latin typeface="Avenir Medium" panose="02000503020000020003" pitchFamily="2" charset="0"/>
              </a:rPr>
              <a:t>INDUSTRIES</a:t>
            </a:r>
          </a:p>
        </p:txBody>
      </p:sp>
      <p:sp>
        <p:nvSpPr>
          <p:cNvPr id="15" name="Rectangle 14">
            <a:extLst>
              <a:ext uri="{FF2B5EF4-FFF2-40B4-BE49-F238E27FC236}">
                <a16:creationId xmlns:a16="http://schemas.microsoft.com/office/drawing/2014/main" id="{46D9C19E-E7D2-4FAF-4284-D542D778C2E2}"/>
              </a:ext>
            </a:extLst>
          </p:cNvPr>
          <p:cNvSpPr/>
          <p:nvPr/>
        </p:nvSpPr>
        <p:spPr>
          <a:xfrm>
            <a:off x="4640973" y="2047433"/>
            <a:ext cx="7299434" cy="3687541"/>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 name="TextBox 13">
            <a:extLst>
              <a:ext uri="{FF2B5EF4-FFF2-40B4-BE49-F238E27FC236}">
                <a16:creationId xmlns:a16="http://schemas.microsoft.com/office/drawing/2014/main" id="{00AA3E67-9911-DE65-D2F1-66A9ACACA9EF}"/>
              </a:ext>
            </a:extLst>
          </p:cNvPr>
          <p:cNvSpPr txBox="1"/>
          <p:nvPr/>
        </p:nvSpPr>
        <p:spPr>
          <a:xfrm>
            <a:off x="4704035" y="2191694"/>
            <a:ext cx="7234886" cy="384720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latin typeface="Avenir Medium"/>
              </a:rPr>
              <a:t>Insights and Predictive Analysis </a:t>
            </a:r>
            <a:r>
              <a:rPr lang="en-US" sz="1200" b="1" i="0" dirty="0">
                <a:latin typeface="Avenir Medium"/>
              </a:rPr>
              <a:t>| </a:t>
            </a:r>
            <a:r>
              <a:rPr lang="en-US" sz="1200" b="1" i="0" dirty="0">
                <a:solidFill>
                  <a:srgbClr val="EF4142"/>
                </a:solidFill>
                <a:latin typeface="Avenir Medium"/>
              </a:rPr>
              <a:t>Hospitality</a:t>
            </a:r>
          </a:p>
          <a:p>
            <a:pPr marL="285750" indent="-285750">
              <a:buFont typeface="Arial" panose="020B0604020202020204" pitchFamily="34" charset="0"/>
              <a:buChar char="•"/>
            </a:pPr>
            <a:r>
              <a:rPr lang="en-US" sz="1100" b="1" dirty="0">
                <a:latin typeface="Avenir Book"/>
              </a:rPr>
              <a:t>Problem</a:t>
            </a:r>
            <a:r>
              <a:rPr lang="en-US" sz="1100" dirty="0">
                <a:latin typeface="Avenir Book"/>
              </a:rPr>
              <a:t>: Client needed to analyze guest visitation behavioral data to understand its forecast, ROI and business risk factors. Client needed large data set exports for insights and predictive analysis.</a:t>
            </a:r>
            <a:endParaRPr lang="en-US" sz="110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Value: </a:t>
            </a:r>
            <a:r>
              <a:rPr lang="en-US" sz="1100" dirty="0">
                <a:latin typeface="Avenir Book"/>
              </a:rPr>
              <a:t>Joe and team built a data warehouse and the associated pipelines to store and populate guest visitation data for all client properties.  Joe worked with the client to gather requirements and build data visualizations, pipelines, and data marts used for running machine learning algorithms for predictive analysis. </a:t>
            </a:r>
          </a:p>
          <a:p>
            <a:pPr marL="285750" indent="-285750">
              <a:buFont typeface="Arial" panose="020B0604020202020204" pitchFamily="34" charset="0"/>
              <a:buChar char="•"/>
            </a:pPr>
            <a:r>
              <a:rPr lang="en-US" sz="1100" b="1" dirty="0">
                <a:latin typeface="Avenir Book"/>
              </a:rPr>
              <a:t>Tools:</a:t>
            </a:r>
            <a:r>
              <a:rPr lang="en-US" sz="1100" dirty="0">
                <a:latin typeface="Avenir Book"/>
              </a:rPr>
              <a:t> SQL Server, Snowflake, Qlik, Azure Data Factory, Power BI</a:t>
            </a:r>
          </a:p>
          <a:p>
            <a:pPr marL="285750" indent="-285750">
              <a:buFont typeface="Arial" panose="020B0604020202020204" pitchFamily="34" charset="0"/>
              <a:buChar char="•"/>
            </a:pPr>
            <a:r>
              <a:rPr lang="en-US" sz="1100" b="1" dirty="0">
                <a:latin typeface="Avenir Book"/>
              </a:rPr>
              <a:t>Role:</a:t>
            </a:r>
            <a:r>
              <a:rPr lang="en-US" sz="1100" dirty="0">
                <a:latin typeface="Avenir Book"/>
              </a:rPr>
              <a:t> Functioned as a team and technical lead gathering requirements, leading design sessions, implementing data engineering deliverables and ensuring data integrity. </a:t>
            </a:r>
            <a:endParaRPr lang="en-US" sz="1100" dirty="0">
              <a:latin typeface="Avenir Book" panose="02000503020000020003" pitchFamily="2" charset="0"/>
            </a:endParaRPr>
          </a:p>
          <a:p>
            <a:endParaRPr lang="en-US" sz="1100" dirty="0">
              <a:latin typeface="Avenir Book" panose="02000503020000020003" pitchFamily="2" charset="0"/>
            </a:endParaRPr>
          </a:p>
          <a:p>
            <a:r>
              <a:rPr lang="en-US" sz="1200" b="1" dirty="0">
                <a:latin typeface="Avenir Medium"/>
              </a:rPr>
              <a:t>Critical Systems Data Reliability | </a:t>
            </a:r>
            <a:r>
              <a:rPr lang="en-US" sz="1200" b="1" dirty="0">
                <a:solidFill>
                  <a:srgbClr val="FF0000"/>
                </a:solidFill>
                <a:latin typeface="Avenir Medium"/>
              </a:rPr>
              <a:t>Healthcare</a:t>
            </a:r>
          </a:p>
          <a:p>
            <a:pPr marL="285750" indent="-285750">
              <a:buFont typeface="Arial" panose="020B0604020202020204" pitchFamily="34" charset="0"/>
              <a:buChar char="•"/>
            </a:pPr>
            <a:r>
              <a:rPr lang="en-US" sz="1100" b="1" dirty="0">
                <a:latin typeface="Avenir Book"/>
              </a:rPr>
              <a:t>Problem</a:t>
            </a:r>
            <a:r>
              <a:rPr lang="en-US" sz="1100" b="1" i="0" dirty="0">
                <a:latin typeface="Avenir Book"/>
              </a:rPr>
              <a:t>:</a:t>
            </a:r>
            <a:r>
              <a:rPr lang="en-US" sz="1100" dirty="0">
                <a:latin typeface="Avenir Book"/>
              </a:rPr>
              <a:t> Client's data users needed a way to check drug interactions for clients of specialty pharmacies.  Drug compounding, delivery schedules and dosages created a complex array of potential dangers for the patients.  These dangers needed to be flagged with 100% accuracy and patient data protection under HIPPA laws were to be enforced.</a:t>
            </a:r>
          </a:p>
          <a:p>
            <a:pPr marL="285750" indent="-285750">
              <a:buFont typeface="Arial" panose="020B0604020202020204" pitchFamily="34" charset="0"/>
              <a:buChar char="•"/>
            </a:pPr>
            <a:r>
              <a:rPr lang="en-US" sz="1100" b="1" dirty="0">
                <a:latin typeface="Avenir Book"/>
              </a:rPr>
              <a:t>Value: </a:t>
            </a:r>
            <a:r>
              <a:rPr lang="en-US" sz="1100" dirty="0">
                <a:latin typeface="Avenir Book"/>
              </a:rPr>
              <a:t>A data cataloging tool was created and used to build a multi-dimensional data model where each drug component was immediately and automatically examined across all dimensions for potential interactions.  Physicians could check interactions before prescribing medications.</a:t>
            </a:r>
          </a:p>
          <a:p>
            <a:pPr marL="285750" indent="-285750">
              <a:buFont typeface="Arial" panose="020B0604020202020204" pitchFamily="34" charset="0"/>
              <a:buChar char="•"/>
            </a:pPr>
            <a:r>
              <a:rPr lang="en-US" sz="1100" b="1" dirty="0">
                <a:latin typeface="Avenir Book"/>
              </a:rPr>
              <a:t>Tools: </a:t>
            </a:r>
            <a:r>
              <a:rPr lang="en-US" sz="1100" dirty="0">
                <a:latin typeface="Avenir Book"/>
              </a:rPr>
              <a:t>SQL Server, Integration Services</a:t>
            </a:r>
            <a:endParaRPr lang="en-US" sz="1100" b="1"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Role: </a:t>
            </a:r>
            <a:r>
              <a:rPr lang="en-US" sz="1100" dirty="0">
                <a:latin typeface="Avenir Book"/>
              </a:rPr>
              <a:t>Functioned as data lead and architect facilitating requirements gathering sessions, built and reviewed business definitions, and provided technical implementation support </a:t>
            </a: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p:txBody>
      </p:sp>
      <p:sp>
        <p:nvSpPr>
          <p:cNvPr id="17" name="TextBox 17">
            <a:extLst>
              <a:ext uri="{FF2B5EF4-FFF2-40B4-BE49-F238E27FC236}">
                <a16:creationId xmlns:a16="http://schemas.microsoft.com/office/drawing/2014/main" id="{041723F8-473C-A4E0-8E89-38EB178AF4A3}"/>
              </a:ext>
            </a:extLst>
          </p:cNvPr>
          <p:cNvSpPr txBox="1"/>
          <p:nvPr/>
        </p:nvSpPr>
        <p:spPr>
          <a:xfrm>
            <a:off x="4829445" y="5825209"/>
            <a:ext cx="2885092" cy="4027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6DC3E8"/>
                </a:solidFill>
                <a:latin typeface="Avenir Medium" panose="02000503020000020003" pitchFamily="2" charset="0"/>
              </a:rPr>
              <a:t>BIO &amp; CONTACT INFO</a:t>
            </a:r>
          </a:p>
        </p:txBody>
      </p:sp>
      <p:sp>
        <p:nvSpPr>
          <p:cNvPr id="18" name="TextBox 4">
            <a:extLst>
              <a:ext uri="{FF2B5EF4-FFF2-40B4-BE49-F238E27FC236}">
                <a16:creationId xmlns:a16="http://schemas.microsoft.com/office/drawing/2014/main" id="{940B6395-A670-8B49-1D2D-E0B11A43DDE1}"/>
              </a:ext>
            </a:extLst>
          </p:cNvPr>
          <p:cNvSpPr txBox="1"/>
          <p:nvPr/>
        </p:nvSpPr>
        <p:spPr>
          <a:xfrm>
            <a:off x="4902246" y="1875229"/>
            <a:ext cx="1870440" cy="4001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22262B"/>
                </a:solidFill>
                <a:latin typeface="Avenir Medium" panose="02000503020000020003" pitchFamily="2" charset="0"/>
              </a:rPr>
              <a:t>EXPERIENCE</a:t>
            </a:r>
          </a:p>
        </p:txBody>
      </p:sp>
      <p:sp>
        <p:nvSpPr>
          <p:cNvPr id="25" name="TextBox 13">
            <a:extLst>
              <a:ext uri="{FF2B5EF4-FFF2-40B4-BE49-F238E27FC236}">
                <a16:creationId xmlns:a16="http://schemas.microsoft.com/office/drawing/2014/main" id="{DE533B1A-7364-500B-9586-E995EEF91605}"/>
              </a:ext>
            </a:extLst>
          </p:cNvPr>
          <p:cNvSpPr txBox="1"/>
          <p:nvPr/>
        </p:nvSpPr>
        <p:spPr>
          <a:xfrm>
            <a:off x="5392286" y="6086934"/>
            <a:ext cx="4044538" cy="93871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0" i="0" dirty="0">
                <a:latin typeface="Avenir Book" panose="02000503020000020003" pitchFamily="2" charset="0"/>
              </a:rPr>
              <a:t>Joe has been working with data technologies for nearly 20 years and enjoys building efficient data platforms where data can be used to tell a story.  Based in Denver, Joe can be reached at:  </a:t>
            </a:r>
            <a:r>
              <a:rPr lang="en-US" sz="1100" b="0" i="0" dirty="0">
                <a:latin typeface="Avenir Book" panose="02000503020000020003" pitchFamily="2" charset="0"/>
                <a:hlinkClick r:id="rId3"/>
              </a:rPr>
              <a:t>Joe.Spirko@TheBridge.com</a:t>
            </a:r>
            <a:endParaRPr lang="en-US" sz="1100" b="0" i="0" dirty="0">
              <a:latin typeface="Avenir Book" panose="02000503020000020003" pitchFamily="2" charset="0"/>
            </a:endParaRPr>
          </a:p>
          <a:p>
            <a:endParaRPr lang="en-US" sz="1100" b="0" i="0" dirty="0">
              <a:latin typeface="Avenir Book" panose="02000503020000020003" pitchFamily="2" charset="0"/>
            </a:endParaRPr>
          </a:p>
        </p:txBody>
      </p:sp>
      <p:pic>
        <p:nvPicPr>
          <p:cNvPr id="1026" name="Picture 2" descr="A red and black logo&#10;&#10;Description automatically generated">
            <a:extLst>
              <a:ext uri="{FF2B5EF4-FFF2-40B4-BE49-F238E27FC236}">
                <a16:creationId xmlns:a16="http://schemas.microsoft.com/office/drawing/2014/main" id="{D861CE49-75CF-6F27-6C5F-8FCB0D8BD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9665" y="5614536"/>
            <a:ext cx="1939999" cy="109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014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Props1.xml><?xml version="1.0" encoding="utf-8"?>
<ds:datastoreItem xmlns:ds="http://schemas.openxmlformats.org/officeDocument/2006/customXml" ds:itemID="{4F27D955-072E-464D-9F43-3BD7DD28969C}"/>
</file>

<file path=customXml/itemProps2.xml><?xml version="1.0" encoding="utf-8"?>
<ds:datastoreItem xmlns:ds="http://schemas.openxmlformats.org/officeDocument/2006/customXml" ds:itemID="{681F265D-506B-40D8-8554-47AB6DB858AC}"/>
</file>

<file path=customXml/itemProps3.xml><?xml version="1.0" encoding="utf-8"?>
<ds:datastoreItem xmlns:ds="http://schemas.openxmlformats.org/officeDocument/2006/customXml" ds:itemID="{4958BCE5-1E43-4E8B-B8E7-5C3C60BE3391}"/>
</file>

<file path=docProps/app.xml><?xml version="1.0" encoding="utf-8"?>
<Properties xmlns="http://schemas.openxmlformats.org/officeDocument/2006/extended-properties" xmlns:vt="http://schemas.openxmlformats.org/officeDocument/2006/docPropsVTypes">
  <TotalTime>66</TotalTime>
  <Words>406</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Avenir Book</vt:lpstr>
      <vt:lpstr>Avenir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Spirko</dc:creator>
  <cp:lastModifiedBy>Joe Spirko</cp:lastModifiedBy>
  <cp:revision>1</cp:revision>
  <dcterms:created xsi:type="dcterms:W3CDTF">2024-04-30T20:26:35Z</dcterms:created>
  <dcterms:modified xsi:type="dcterms:W3CDTF">2024-04-30T21:32:49Z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ies>
</file>