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2"/>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5/8/21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5/8/21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5/8/21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5/8/21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5/8/21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5/8/21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5/8/21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5/8/21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5/8/21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5/8/21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5/8/21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5/8/21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6F3D-6D4D-8C44-9509-5CFFA6B0010F}"/>
              </a:ext>
            </a:extLst>
          </p:cNvPr>
          <p:cNvSpPr>
            <a:spLocks noGrp="1"/>
          </p:cNvSpPr>
          <p:nvPr>
            <p:ph type="ctrTitle"/>
          </p:nvPr>
        </p:nvSpPr>
        <p:spPr>
          <a:xfrm>
            <a:off x="2336800" y="3383844"/>
            <a:ext cx="5813778" cy="2520246"/>
          </a:xfrm>
        </p:spPr>
        <p:txBody>
          <a:bodyPr>
            <a:normAutofit fontScale="90000"/>
          </a:bodyPr>
          <a:lstStyle/>
          <a:p>
            <a:pPr algn="l"/>
            <a:r>
              <a:rPr lang="en-IN" sz="4400" dirty="0"/>
              <a:t>The Battle of Neighbourhoods - Thai Restaurants</a:t>
            </a:r>
            <a:br>
              <a:rPr lang="en-US" sz="4400" dirty="0"/>
            </a:br>
            <a:r>
              <a:rPr lang="en-IN" b="1" dirty="0"/>
              <a:t> </a:t>
            </a:r>
            <a:br>
              <a:rPr lang="en-US" dirty="0"/>
            </a:br>
            <a:endParaRPr lang="en-US" sz="1100" dirty="0"/>
          </a:p>
        </p:txBody>
      </p:sp>
      <p:sp>
        <p:nvSpPr>
          <p:cNvPr id="4" name="Rectangle 3">
            <a:extLst>
              <a:ext uri="{FF2B5EF4-FFF2-40B4-BE49-F238E27FC236}">
                <a16:creationId xmlns:a16="http://schemas.microsoft.com/office/drawing/2014/main" id="{2C10C997-5946-3B45-B2AF-3DFE584EF741}"/>
              </a:ext>
            </a:extLst>
          </p:cNvPr>
          <p:cNvSpPr/>
          <p:nvPr/>
        </p:nvSpPr>
        <p:spPr>
          <a:xfrm>
            <a:off x="6630341" y="6169567"/>
            <a:ext cx="1834861" cy="369332"/>
          </a:xfrm>
          <a:prstGeom prst="rect">
            <a:avLst/>
          </a:prstGeom>
        </p:spPr>
        <p:txBody>
          <a:bodyPr wrap="none">
            <a:spAutoFit/>
          </a:bodyPr>
          <a:lstStyle/>
          <a:p>
            <a:r>
              <a:rPr lang="en-US" dirty="0"/>
              <a:t>By  </a:t>
            </a:r>
            <a:r>
              <a:rPr lang="en-US" dirty="0" err="1"/>
              <a:t>Peeranat</a:t>
            </a:r>
            <a:r>
              <a:rPr lang="en-US" dirty="0"/>
              <a:t> P.</a:t>
            </a:r>
          </a:p>
        </p:txBody>
      </p:sp>
    </p:spTree>
    <p:extLst>
      <p:ext uri="{BB962C8B-B14F-4D97-AF65-F5344CB8AC3E}">
        <p14:creationId xmlns:p14="http://schemas.microsoft.com/office/powerpoint/2010/main" val="307634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CD54-844A-824D-8375-2130614DFD0E}"/>
              </a:ext>
            </a:extLst>
          </p:cNvPr>
          <p:cNvSpPr>
            <a:spLocks noGrp="1"/>
          </p:cNvSpPr>
          <p:nvPr>
            <p:ph type="title"/>
          </p:nvPr>
        </p:nvSpPr>
        <p:spPr/>
        <p:txBody>
          <a:bodyPr/>
          <a:lstStyle/>
          <a:p>
            <a:r>
              <a:rPr lang="en-IN" b="1" dirty="0"/>
              <a:t>Introduction</a:t>
            </a:r>
            <a:br>
              <a:rPr lang="en-US" dirty="0"/>
            </a:br>
            <a:endParaRPr lang="en-US" dirty="0"/>
          </a:p>
        </p:txBody>
      </p:sp>
      <p:sp>
        <p:nvSpPr>
          <p:cNvPr id="3" name="Content Placeholder 2">
            <a:extLst>
              <a:ext uri="{FF2B5EF4-FFF2-40B4-BE49-F238E27FC236}">
                <a16:creationId xmlns:a16="http://schemas.microsoft.com/office/drawing/2014/main" id="{B73B4EFB-4808-A249-9533-CFD132A926C0}"/>
              </a:ext>
            </a:extLst>
          </p:cNvPr>
          <p:cNvSpPr>
            <a:spLocks noGrp="1"/>
          </p:cNvSpPr>
          <p:nvPr>
            <p:ph idx="1"/>
          </p:nvPr>
        </p:nvSpPr>
        <p:spPr/>
        <p:txBody>
          <a:bodyPr/>
          <a:lstStyle/>
          <a:p>
            <a:r>
              <a:rPr lang="en-IN" dirty="0"/>
              <a:t> Thai people trend to move to New York more and more and one of the most famous things in Thailand is Food. Opening the restaurants or working in restaurants is seem to be great job for those who move to New York</a:t>
            </a:r>
            <a:endParaRPr lang="en-US" dirty="0"/>
          </a:p>
          <a:p>
            <a:r>
              <a:rPr lang="en-IN" dirty="0"/>
              <a:t>This Project is made to help people who moving to New York to make an easier decision where is the most suitable place to open then restaurant and which restaurants should they working with. </a:t>
            </a:r>
            <a:endParaRPr lang="en-US" dirty="0"/>
          </a:p>
        </p:txBody>
      </p:sp>
    </p:spTree>
    <p:extLst>
      <p:ext uri="{BB962C8B-B14F-4D97-AF65-F5344CB8AC3E}">
        <p14:creationId xmlns:p14="http://schemas.microsoft.com/office/powerpoint/2010/main" val="184310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AE17-48F6-E54F-A226-09C55CDA0749}"/>
              </a:ext>
            </a:extLst>
          </p:cNvPr>
          <p:cNvSpPr>
            <a:spLocks noGrp="1"/>
          </p:cNvSpPr>
          <p:nvPr>
            <p:ph type="title"/>
          </p:nvPr>
        </p:nvSpPr>
        <p:spPr/>
        <p:txBody>
          <a:bodyPr/>
          <a:lstStyle/>
          <a:p>
            <a:r>
              <a:rPr lang="en-US" dirty="0"/>
              <a:t>Source of Data</a:t>
            </a:r>
          </a:p>
        </p:txBody>
      </p:sp>
      <p:sp>
        <p:nvSpPr>
          <p:cNvPr id="3" name="Content Placeholder 2">
            <a:extLst>
              <a:ext uri="{FF2B5EF4-FFF2-40B4-BE49-F238E27FC236}">
                <a16:creationId xmlns:a16="http://schemas.microsoft.com/office/drawing/2014/main" id="{A511313B-D674-884B-A2CA-3F463E73D7F0}"/>
              </a:ext>
            </a:extLst>
          </p:cNvPr>
          <p:cNvSpPr>
            <a:spLocks noGrp="1"/>
          </p:cNvSpPr>
          <p:nvPr>
            <p:ph idx="1"/>
          </p:nvPr>
        </p:nvSpPr>
        <p:spPr>
          <a:xfrm>
            <a:off x="2773599" y="1634247"/>
            <a:ext cx="7796540" cy="4415697"/>
          </a:xfrm>
        </p:spPr>
        <p:txBody>
          <a:bodyPr>
            <a:normAutofit fontScale="92500" lnSpcReduction="20000"/>
          </a:bodyPr>
          <a:lstStyle/>
          <a:p>
            <a:pPr marL="0" indent="0">
              <a:buNone/>
            </a:pPr>
            <a:r>
              <a:rPr lang="en-IN" u="sng" dirty="0"/>
              <a:t>New York data </a:t>
            </a:r>
            <a:endParaRPr lang="en-US" dirty="0"/>
          </a:p>
          <a:p>
            <a:r>
              <a:rPr lang="en-IN" dirty="0"/>
              <a:t>-</a:t>
            </a:r>
            <a:r>
              <a:rPr lang="en-IN" dirty="0" err="1"/>
              <a:t>Neighborhoods</a:t>
            </a:r>
            <a:endParaRPr lang="en-US" dirty="0"/>
          </a:p>
          <a:p>
            <a:r>
              <a:rPr lang="en-IN" dirty="0"/>
              <a:t>-Boroughs</a:t>
            </a:r>
            <a:endParaRPr lang="en-US" dirty="0"/>
          </a:p>
          <a:p>
            <a:r>
              <a:rPr lang="en-IN" dirty="0"/>
              <a:t>-Latitude&amp; Longitude</a:t>
            </a:r>
            <a:endParaRPr lang="en-US" dirty="0"/>
          </a:p>
          <a:p>
            <a:r>
              <a:rPr lang="en-IN" dirty="0"/>
              <a:t>From : </a:t>
            </a:r>
            <a:r>
              <a:rPr lang="en-IN" u="sng" dirty="0">
                <a:hlinkClick r:id="rId2"/>
              </a:rPr>
              <a:t>https://cocl.us/new_york_dataset</a:t>
            </a:r>
            <a:r>
              <a:rPr lang="en-IN" dirty="0"/>
              <a:t>,  </a:t>
            </a:r>
            <a:endParaRPr lang="en-US" dirty="0"/>
          </a:p>
          <a:p>
            <a:pPr marL="0" indent="0">
              <a:buNone/>
            </a:pPr>
            <a:r>
              <a:rPr lang="en-IN" u="sng" dirty="0"/>
              <a:t>Restaurants data</a:t>
            </a:r>
            <a:endParaRPr lang="en-US" dirty="0"/>
          </a:p>
          <a:p>
            <a:r>
              <a:rPr lang="en-IN" dirty="0"/>
              <a:t>-Rating</a:t>
            </a:r>
            <a:endParaRPr lang="en-US" dirty="0"/>
          </a:p>
          <a:p>
            <a:r>
              <a:rPr lang="en-IN" dirty="0"/>
              <a:t>-Location </a:t>
            </a:r>
            <a:endParaRPr lang="en-US" dirty="0"/>
          </a:p>
          <a:p>
            <a:r>
              <a:rPr lang="en-IN" dirty="0"/>
              <a:t>From : </a:t>
            </a:r>
            <a:r>
              <a:rPr lang="en-IN" dirty="0" err="1"/>
              <a:t>FourSquare</a:t>
            </a:r>
            <a:r>
              <a:rPr lang="en-IN" dirty="0"/>
              <a:t> API </a:t>
            </a:r>
            <a:endParaRPr lang="en-US" dirty="0"/>
          </a:p>
          <a:p>
            <a:endParaRPr lang="en-US" dirty="0"/>
          </a:p>
        </p:txBody>
      </p:sp>
    </p:spTree>
    <p:extLst>
      <p:ext uri="{BB962C8B-B14F-4D97-AF65-F5344CB8AC3E}">
        <p14:creationId xmlns:p14="http://schemas.microsoft.com/office/powerpoint/2010/main" val="11152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C5C0-6DB2-4743-B7BF-789DAF0F18A5}"/>
              </a:ext>
            </a:extLst>
          </p:cNvPr>
          <p:cNvSpPr>
            <a:spLocks noGrp="1"/>
          </p:cNvSpPr>
          <p:nvPr>
            <p:ph type="title"/>
          </p:nvPr>
        </p:nvSpPr>
        <p:spPr/>
        <p:txBody>
          <a:bodyPr/>
          <a:lstStyle/>
          <a:p>
            <a:r>
              <a:rPr lang="en-IN" b="1" dirty="0"/>
              <a:t>Methodology</a:t>
            </a:r>
            <a:br>
              <a:rPr lang="en-US" dirty="0"/>
            </a:br>
            <a:endParaRPr lang="en-US" dirty="0"/>
          </a:p>
        </p:txBody>
      </p:sp>
      <p:sp>
        <p:nvSpPr>
          <p:cNvPr id="3" name="Content Placeholder 2">
            <a:extLst>
              <a:ext uri="{FF2B5EF4-FFF2-40B4-BE49-F238E27FC236}">
                <a16:creationId xmlns:a16="http://schemas.microsoft.com/office/drawing/2014/main" id="{356796FF-795E-EB41-BBE7-0CA50994CF86}"/>
              </a:ext>
            </a:extLst>
          </p:cNvPr>
          <p:cNvSpPr>
            <a:spLocks noGrp="1"/>
          </p:cNvSpPr>
          <p:nvPr>
            <p:ph idx="1"/>
          </p:nvPr>
        </p:nvSpPr>
        <p:spPr/>
        <p:txBody>
          <a:bodyPr/>
          <a:lstStyle/>
          <a:p>
            <a:pPr lvl="0"/>
            <a:r>
              <a:rPr lang="en-US" dirty="0"/>
              <a:t>Collect, clean and process New York data</a:t>
            </a:r>
          </a:p>
          <a:p>
            <a:pPr lvl="0"/>
            <a:r>
              <a:rPr lang="en-US" dirty="0"/>
              <a:t>Use Foursquare to find Thai restaurants and import detail (Rating, Tips, Likes)</a:t>
            </a:r>
          </a:p>
          <a:p>
            <a:pPr lvl="0"/>
            <a:r>
              <a:rPr lang="en-US" dirty="0"/>
              <a:t>Sort the data</a:t>
            </a:r>
          </a:p>
          <a:p>
            <a:pPr lvl="0"/>
            <a:r>
              <a:rPr lang="en-US" dirty="0"/>
              <a:t>Visualize the data</a:t>
            </a:r>
          </a:p>
          <a:p>
            <a:endParaRPr lang="en-US" dirty="0"/>
          </a:p>
        </p:txBody>
      </p:sp>
    </p:spTree>
    <p:extLst>
      <p:ext uri="{BB962C8B-B14F-4D97-AF65-F5344CB8AC3E}">
        <p14:creationId xmlns:p14="http://schemas.microsoft.com/office/powerpoint/2010/main" val="145141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AB11-CFC8-B046-9A05-8D4E9F1DC89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E77C273-A4E2-1848-ACCD-A4115445D9B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27775EB-01CB-9D44-9537-425A60273329}"/>
              </a:ext>
            </a:extLst>
          </p:cNvPr>
          <p:cNvPicPr/>
          <p:nvPr/>
        </p:nvPicPr>
        <p:blipFill>
          <a:blip r:embed="rId2">
            <a:extLst>
              <a:ext uri="{28A0092B-C50C-407E-A947-70E740481C1C}">
                <a14:useLocalDpi xmlns:a14="http://schemas.microsoft.com/office/drawing/2010/main" val="0"/>
              </a:ext>
            </a:extLst>
          </a:blip>
          <a:stretch>
            <a:fillRect/>
          </a:stretch>
        </p:blipFill>
        <p:spPr>
          <a:xfrm>
            <a:off x="1090160" y="224451"/>
            <a:ext cx="4104410" cy="2915593"/>
          </a:xfrm>
          <a:prstGeom prst="rect">
            <a:avLst/>
          </a:prstGeom>
        </p:spPr>
      </p:pic>
      <p:pic>
        <p:nvPicPr>
          <p:cNvPr id="6" name="Picture 5">
            <a:extLst>
              <a:ext uri="{FF2B5EF4-FFF2-40B4-BE49-F238E27FC236}">
                <a16:creationId xmlns:a16="http://schemas.microsoft.com/office/drawing/2014/main" id="{E6372F21-D02A-9D4B-B585-37E7CBAE87C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716218" y="224452"/>
            <a:ext cx="4023118" cy="2915593"/>
          </a:xfrm>
          <a:prstGeom prst="rect">
            <a:avLst/>
          </a:prstGeom>
        </p:spPr>
      </p:pic>
      <p:pic>
        <p:nvPicPr>
          <p:cNvPr id="7" name="Picture 6">
            <a:extLst>
              <a:ext uri="{FF2B5EF4-FFF2-40B4-BE49-F238E27FC236}">
                <a16:creationId xmlns:a16="http://schemas.microsoft.com/office/drawing/2014/main" id="{0445A2A9-4956-1B47-B6D3-8FCB31F71AA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90160" y="3590999"/>
            <a:ext cx="4104410" cy="2984899"/>
          </a:xfrm>
          <a:prstGeom prst="rect">
            <a:avLst/>
          </a:prstGeom>
        </p:spPr>
      </p:pic>
      <p:pic>
        <p:nvPicPr>
          <p:cNvPr id="8" name="Picture 7">
            <a:extLst>
              <a:ext uri="{FF2B5EF4-FFF2-40B4-BE49-F238E27FC236}">
                <a16:creationId xmlns:a16="http://schemas.microsoft.com/office/drawing/2014/main" id="{0F57D156-F1ED-3043-8E3A-C18995FE553F}"/>
              </a:ext>
            </a:extLst>
          </p:cNvPr>
          <p:cNvPicPr/>
          <p:nvPr/>
        </p:nvPicPr>
        <p:blipFill>
          <a:blip r:embed="rId5">
            <a:extLst>
              <a:ext uri="{28A0092B-C50C-407E-A947-70E740481C1C}">
                <a14:useLocalDpi xmlns:a14="http://schemas.microsoft.com/office/drawing/2010/main" val="0"/>
              </a:ext>
            </a:extLst>
          </a:blip>
          <a:stretch>
            <a:fillRect/>
          </a:stretch>
        </p:blipFill>
        <p:spPr>
          <a:xfrm>
            <a:off x="6590973" y="3590999"/>
            <a:ext cx="4148363" cy="2984900"/>
          </a:xfrm>
          <a:prstGeom prst="rect">
            <a:avLst/>
          </a:prstGeom>
        </p:spPr>
      </p:pic>
    </p:spTree>
    <p:extLst>
      <p:ext uri="{BB962C8B-B14F-4D97-AF65-F5344CB8AC3E}">
        <p14:creationId xmlns:p14="http://schemas.microsoft.com/office/powerpoint/2010/main" val="175074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FAA-FBDC-7940-BCFA-078112E0D9DD}"/>
              </a:ext>
            </a:extLst>
          </p:cNvPr>
          <p:cNvSpPr>
            <a:spLocks noGrp="1"/>
          </p:cNvSpPr>
          <p:nvPr>
            <p:ph type="title"/>
          </p:nvPr>
        </p:nvSpPr>
        <p:spPr/>
        <p:txBody>
          <a:bodyPr>
            <a:normAutofit fontScale="90000"/>
          </a:bodyPr>
          <a:lstStyle/>
          <a:p>
            <a:r>
              <a:rPr lang="en-IN" dirty="0"/>
              <a:t>Manhattan and Brooklyn have highest average rating for Thai Restaurants</a:t>
            </a:r>
            <a:br>
              <a:rPr lang="en-US" dirty="0"/>
            </a:br>
            <a:endParaRPr lang="en-US" dirty="0"/>
          </a:p>
        </p:txBody>
      </p:sp>
      <p:sp>
        <p:nvSpPr>
          <p:cNvPr id="3" name="Content Placeholder 2">
            <a:extLst>
              <a:ext uri="{FF2B5EF4-FFF2-40B4-BE49-F238E27FC236}">
                <a16:creationId xmlns:a16="http://schemas.microsoft.com/office/drawing/2014/main" id="{57570DB4-5DB9-DF4A-8D1B-293505EEF23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824C51F-8DC0-EB4D-B670-5B1E3B0AE69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49735" y="2052116"/>
            <a:ext cx="7044268" cy="4134675"/>
          </a:xfrm>
          <a:prstGeom prst="rect">
            <a:avLst/>
          </a:prstGeom>
        </p:spPr>
      </p:pic>
    </p:spTree>
    <p:extLst>
      <p:ext uri="{BB962C8B-B14F-4D97-AF65-F5344CB8AC3E}">
        <p14:creationId xmlns:p14="http://schemas.microsoft.com/office/powerpoint/2010/main" val="290508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2A0F-5B31-974E-97B5-A85C246C81BD}"/>
              </a:ext>
            </a:extLst>
          </p:cNvPr>
          <p:cNvSpPr>
            <a:spLocks noGrp="1"/>
          </p:cNvSpPr>
          <p:nvPr>
            <p:ph type="title"/>
          </p:nvPr>
        </p:nvSpPr>
        <p:spPr/>
        <p:txBody>
          <a:bodyPr/>
          <a:lstStyle/>
          <a:p>
            <a:r>
              <a:rPr lang="en-IN" dirty="0"/>
              <a:t>Results</a:t>
            </a:r>
            <a:endParaRPr lang="en-US" dirty="0"/>
          </a:p>
        </p:txBody>
      </p:sp>
      <p:sp>
        <p:nvSpPr>
          <p:cNvPr id="3" name="Content Placeholder 2">
            <a:extLst>
              <a:ext uri="{FF2B5EF4-FFF2-40B4-BE49-F238E27FC236}">
                <a16:creationId xmlns:a16="http://schemas.microsoft.com/office/drawing/2014/main" id="{D0CCBA0B-71EA-B443-A088-A9C4C5076DBE}"/>
              </a:ext>
            </a:extLst>
          </p:cNvPr>
          <p:cNvSpPr>
            <a:spLocks noGrp="1"/>
          </p:cNvSpPr>
          <p:nvPr>
            <p:ph idx="1"/>
          </p:nvPr>
        </p:nvSpPr>
        <p:spPr/>
        <p:txBody>
          <a:bodyPr/>
          <a:lstStyle/>
          <a:p>
            <a:pPr lvl="0"/>
            <a:r>
              <a:rPr lang="en-IN" dirty="0"/>
              <a:t>Borough for opening the restaurants is Queens because high neighbourhoods but low number and quality of restaurants.</a:t>
            </a:r>
            <a:endParaRPr lang="en-US" dirty="0"/>
          </a:p>
          <a:p>
            <a:pPr lvl="0"/>
            <a:r>
              <a:rPr lang="en-IN" dirty="0"/>
              <a:t>Manhattan and Brooklyn are the good place for opening the restaurants because of high competition</a:t>
            </a:r>
            <a:endParaRPr lang="en-US" dirty="0"/>
          </a:p>
          <a:p>
            <a:pPr lvl="0"/>
            <a:r>
              <a:rPr lang="en-IN" dirty="0"/>
              <a:t>Manhattan is good borough for people who want to work in restaurants because of high number of restaurants.</a:t>
            </a:r>
            <a:endParaRPr lang="en-US" dirty="0"/>
          </a:p>
          <a:p>
            <a:pPr marL="0" indent="0">
              <a:buNone/>
            </a:pPr>
            <a:endParaRPr lang="en-US" dirty="0"/>
          </a:p>
        </p:txBody>
      </p:sp>
    </p:spTree>
    <p:extLst>
      <p:ext uri="{BB962C8B-B14F-4D97-AF65-F5344CB8AC3E}">
        <p14:creationId xmlns:p14="http://schemas.microsoft.com/office/powerpoint/2010/main" val="3205959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8</TotalTime>
  <Words>230</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The Battle of Neighbourhoods - Thai Restaurants   </vt:lpstr>
      <vt:lpstr>Introduction </vt:lpstr>
      <vt:lpstr>Source of Data</vt:lpstr>
      <vt:lpstr>Methodology </vt:lpstr>
      <vt:lpstr>PowerPoint Presentation</vt:lpstr>
      <vt:lpstr>Manhattan and Brooklyn have highest average rating for Thai Restaurants </vt:lpstr>
      <vt:lpstr>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 Thai Restaurants   </dc:title>
  <dc:creator>Peeranat Punnaraj</dc:creator>
  <cp:lastModifiedBy>Peeranat Punnaraj</cp:lastModifiedBy>
  <cp:revision>1</cp:revision>
  <dcterms:created xsi:type="dcterms:W3CDTF">2021-05-08T15:12:08Z</dcterms:created>
  <dcterms:modified xsi:type="dcterms:W3CDTF">2021-05-08T15:20:39Z</dcterms:modified>
</cp:coreProperties>
</file>