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9" r:id="rId3"/>
    <p:sldId id="270" r:id="rId4"/>
    <p:sldId id="271" r:id="rId5"/>
    <p:sldId id="272" r:id="rId6"/>
    <p:sldId id="287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9944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166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2642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68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828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8174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476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56934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7672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2696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5205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11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1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83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565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749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944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56D7-56F5-4812-827E-498C7B57D382}" type="datetimeFigureOut">
              <a:rPr lang="ru-UA" smtClean="0"/>
              <a:t>06/05/2024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88BB-4D0F-49E5-9ADE-F839C5596AD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8716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30419-1E1F-4843-9F20-7C38A14B5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РОЗРОБКА ПРОЕКТУ БЕЗДРОТОВОЇ ЛОКАЛЬНОЇ КОМП’ЮТЕРНОЇ МЕРЕЖІ ОДНОПОВЕРХОВОЇ БУДІВЛІ ЗАСОБАМИ </a:t>
            </a:r>
            <a:r>
              <a:rPr lang="en-US" dirty="0"/>
              <a:t>CISCO PACKET TRACER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1036D3-749F-4947-A870-36BEF3A1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1999" cy="3255962"/>
          </a:xfrm>
        </p:spPr>
        <p:txBody>
          <a:bodyPr>
            <a:normAutofit/>
          </a:bodyPr>
          <a:lstStyle/>
          <a:p>
            <a:r>
              <a:rPr lang="ru-RU" dirty="0"/>
              <a:t>студента IV </a:t>
            </a:r>
            <a:r>
              <a:rPr lang="ru-RU" dirty="0" smtClean="0"/>
              <a:t>курсу </a:t>
            </a:r>
            <a:r>
              <a:rPr lang="ru-RU" dirty="0" err="1" smtClean="0"/>
              <a:t>групи</a:t>
            </a:r>
            <a:r>
              <a:rPr lang="ru-RU" dirty="0" smtClean="0"/>
              <a:t> </a:t>
            </a:r>
            <a:r>
              <a:rPr lang="ru-RU" dirty="0" smtClean="0"/>
              <a:t>КН-201 </a:t>
            </a:r>
            <a:endParaRPr lang="ru-RU" dirty="0" smtClean="0"/>
          </a:p>
          <a:p>
            <a:r>
              <a:rPr lang="ru-RU" dirty="0" err="1" smtClean="0"/>
              <a:t>спеціальності</a:t>
            </a:r>
            <a:r>
              <a:rPr lang="ru-RU" dirty="0" smtClean="0"/>
              <a:t> </a:t>
            </a:r>
            <a:r>
              <a:rPr lang="ru-RU" dirty="0"/>
              <a:t>123 «</a:t>
            </a:r>
            <a:r>
              <a:rPr lang="ru-RU" dirty="0" err="1"/>
              <a:t>Комп’ютерна</a:t>
            </a:r>
            <a:r>
              <a:rPr lang="ru-RU" dirty="0"/>
              <a:t> </a:t>
            </a:r>
            <a:r>
              <a:rPr lang="ru-RU" dirty="0" err="1"/>
              <a:t>інженерія</a:t>
            </a:r>
            <a:r>
              <a:rPr lang="ru-RU" dirty="0"/>
              <a:t>»</a:t>
            </a:r>
          </a:p>
          <a:p>
            <a:r>
              <a:rPr lang="ru-RU" dirty="0" err="1" smtClean="0"/>
              <a:t>Пазича</a:t>
            </a:r>
            <a:r>
              <a:rPr lang="ru-RU" dirty="0" smtClean="0"/>
              <a:t> </a:t>
            </a:r>
            <a:r>
              <a:rPr lang="ru-RU" dirty="0" err="1" smtClean="0"/>
              <a:t>Віктора</a:t>
            </a:r>
            <a:endParaRPr lang="ru-RU" dirty="0"/>
          </a:p>
          <a:p>
            <a:r>
              <a:rPr lang="ru-RU" dirty="0" err="1"/>
              <a:t>Керівник</a:t>
            </a:r>
            <a:r>
              <a:rPr lang="ru-RU" dirty="0"/>
              <a:t>  </a:t>
            </a:r>
            <a:r>
              <a:rPr lang="ru-RU" dirty="0" smtClean="0"/>
              <a:t>Кочур Д. О.</a:t>
            </a:r>
            <a:endParaRPr lang="ru-RU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735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Network Name</a:t>
            </a:r>
            <a:r>
              <a:rPr lang="uk-UA" dirty="0">
                <a:effectLst/>
              </a:rPr>
              <a:t> (</a:t>
            </a:r>
            <a:r>
              <a:rPr lang="en-US" dirty="0">
                <a:effectLst/>
              </a:rPr>
              <a:t>SSID</a:t>
            </a:r>
            <a:r>
              <a:rPr lang="uk-UA" dirty="0">
                <a:effectLst/>
              </a:rPr>
              <a:t>)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979" y="2037277"/>
            <a:ext cx="10541577" cy="37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Налаштування безпеки мережі</a:t>
            </a:r>
            <a:endParaRPr lang="uk-UA" dirty="0"/>
          </a:p>
        </p:txBody>
      </p:sp>
      <p:pic>
        <p:nvPicPr>
          <p:cNvPr id="6" name="Місце для вмісту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144222"/>
            <a:ext cx="9793117" cy="35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</a:t>
            </a:r>
            <a:r>
              <a:rPr lang="uk-UA" dirty="0">
                <a:effectLst/>
              </a:rPr>
              <a:t>-</a:t>
            </a:r>
            <a:r>
              <a:rPr lang="en-US" dirty="0">
                <a:effectLst/>
              </a:rPr>
              <a:t>Fi </a:t>
            </a:r>
            <a:r>
              <a:rPr lang="uk-UA" dirty="0">
                <a:effectLst/>
              </a:rPr>
              <a:t>модуль </a:t>
            </a:r>
            <a:r>
              <a:rPr lang="en-US" dirty="0">
                <a:effectLst/>
              </a:rPr>
              <a:t>WPC</a:t>
            </a:r>
            <a:r>
              <a:rPr lang="uk-UA" dirty="0">
                <a:effectLst/>
              </a:rPr>
              <a:t>300</a:t>
            </a:r>
            <a:r>
              <a:rPr lang="en-US" dirty="0">
                <a:effectLst/>
              </a:rPr>
              <a:t>N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049" y="1749136"/>
            <a:ext cx="5155251" cy="49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Мережа </a:t>
            </a:r>
            <a:r>
              <a:rPr lang="uk-UA" dirty="0" smtClean="0">
                <a:effectLst/>
              </a:rPr>
              <a:t>«</a:t>
            </a:r>
            <a:r>
              <a:rPr lang="en-US" dirty="0">
                <a:effectLst/>
              </a:rPr>
              <a:t>PAZICH</a:t>
            </a:r>
            <a:r>
              <a:rPr lang="uk-UA" dirty="0">
                <a:effectLst/>
              </a:rPr>
              <a:t>201</a:t>
            </a:r>
            <a:r>
              <a:rPr lang="uk-UA" dirty="0" smtClean="0">
                <a:effectLst/>
              </a:rPr>
              <a:t>»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175" y="1735280"/>
            <a:ext cx="7992999" cy="45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Пароль </a:t>
            </a:r>
            <a:r>
              <a:rPr lang="uk-UA" dirty="0" smtClean="0">
                <a:effectLst/>
              </a:rPr>
              <a:t>безпеки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229" y="2281482"/>
            <a:ext cx="8882891" cy="33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Link Information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139" y="1749136"/>
            <a:ext cx="7777071" cy="46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Налаштування мережевих налаштувань </a:t>
            </a:r>
            <a:r>
              <a:rPr lang="uk-UA" dirty="0" err="1">
                <a:effectLst/>
              </a:rPr>
              <a:t>роутера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178" y="2067790"/>
            <a:ext cx="7934993" cy="43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Модель спроєктованої локальної мережі будівлі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6" y="2304614"/>
            <a:ext cx="11182337" cy="3569714"/>
          </a:xfrm>
        </p:spPr>
      </p:pic>
    </p:spTree>
    <p:extLst>
      <p:ext uri="{BB962C8B-B14F-4D97-AF65-F5344CB8AC3E}">
        <p14:creationId xmlns:p14="http://schemas.microsoft.com/office/powerpoint/2010/main" val="2216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Перевірка працездатності мережі</a:t>
            </a:r>
            <a:endParaRPr lang="uk-UA" dirty="0"/>
          </a:p>
        </p:txBody>
      </p:sp>
      <p:pic>
        <p:nvPicPr>
          <p:cNvPr id="6" name="Місце для вмісту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809" y="1688725"/>
            <a:ext cx="7599319" cy="375611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38109" y="5569094"/>
            <a:ext cx="7505132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Кошторис витрат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177" y="1762991"/>
            <a:ext cx="6446996" cy="48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13795" y="748145"/>
            <a:ext cx="10353762" cy="504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Актуальність:</a:t>
            </a:r>
          </a:p>
          <a:p>
            <a:pPr marL="0" indent="0">
              <a:buNone/>
            </a:pPr>
            <a:r>
              <a:rPr lang="uk-UA" dirty="0"/>
              <a:t>У сучасному світі бездротові локальні мережі (</a:t>
            </a:r>
            <a:r>
              <a:rPr lang="en-US" dirty="0"/>
              <a:t>WLAN) </a:t>
            </a:r>
            <a:r>
              <a:rPr lang="uk-UA" dirty="0"/>
              <a:t>стали невід'ємною частиною нашого життя. Вони використовуються вдома, в офісах, в навчальних закладах, в кафе та в багатьох інших місцях. </a:t>
            </a:r>
            <a:r>
              <a:rPr lang="en-US" dirty="0"/>
              <a:t>WLAN </a:t>
            </a:r>
            <a:r>
              <a:rPr lang="uk-UA" dirty="0"/>
              <a:t>забезпечують зручний доступ до Інтернету та інших ресурсів без необхідності прокладання кабелів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Мета:</a:t>
            </a:r>
          </a:p>
          <a:p>
            <a:pPr marL="0" indent="0">
              <a:buNone/>
            </a:pPr>
            <a:r>
              <a:rPr lang="uk-UA" dirty="0"/>
              <a:t>Метою даного дослідження є розробка оптимальної схеми локальної мережі, відбір необхідного мережевого обладнання, налаштування мережі та її оптимізація з метою забезпечення швидкого та безперебійного доступу до інформації, зниження витрат на технічне обслуговування та підтримку мережі, а також підвищення ефективності роботи працівників.</a:t>
            </a:r>
          </a:p>
        </p:txBody>
      </p:sp>
    </p:spTree>
    <p:extLst>
      <p:ext uri="{BB962C8B-B14F-4D97-AF65-F5344CB8AC3E}">
        <p14:creationId xmlns:p14="http://schemas.microsoft.com/office/powerpoint/2010/main" val="33975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dirty="0">
                <a:effectLst/>
              </a:rPr>
              <a:t>Отримані результати вказують на те, що успішна реалізація ЛОМ в одноповерховій будівлі можлива при умові комплексного підходу до проектування, впровадження та експлуатації мережі, а також дотримання всіх вимог з охорони праці та фінансових обмежень.</a:t>
            </a:r>
          </a:p>
        </p:txBody>
      </p:sp>
    </p:spTree>
    <p:extLst>
      <p:ext uri="{BB962C8B-B14F-4D97-AF65-F5344CB8AC3E}">
        <p14:creationId xmlns:p14="http://schemas.microsoft.com/office/powerpoint/2010/main" val="1690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2C118-2D3A-428D-9D78-D84E50D8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65839"/>
            <a:ext cx="12191999" cy="1326321"/>
          </a:xfrm>
        </p:spPr>
        <p:txBody>
          <a:bodyPr>
            <a:normAutofit/>
          </a:bodyPr>
          <a:lstStyle/>
          <a:p>
            <a:r>
              <a:rPr lang="uk-UA" sz="8000" dirty="0"/>
              <a:t>Дякую за увагу!!!</a:t>
            </a:r>
            <a:endParaRPr lang="ru-UA" sz="8000" dirty="0"/>
          </a:p>
        </p:txBody>
      </p:sp>
    </p:spTree>
    <p:extLst>
      <p:ext uri="{BB962C8B-B14F-4D97-AF65-F5344CB8AC3E}">
        <p14:creationId xmlns:p14="http://schemas.microsoft.com/office/powerpoint/2010/main" val="30334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 одноповерхової будівлі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44" y="2095500"/>
            <a:ext cx="7559386" cy="3695700"/>
          </a:xfrm>
        </p:spPr>
      </p:pic>
    </p:spTree>
    <p:extLst>
      <p:ext uri="{BB962C8B-B14F-4D97-AF65-F5344CB8AC3E}">
        <p14:creationId xmlns:p14="http://schemas.microsoft.com/office/powerpoint/2010/main" val="297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типової </a:t>
            </a:r>
            <a:r>
              <a:rPr lang="uk-UA" dirty="0"/>
              <a:t>інфраструктури </a:t>
            </a:r>
            <a:r>
              <a:rPr lang="en-US" dirty="0"/>
              <a:t>BSS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21" y="1688956"/>
            <a:ext cx="6544107" cy="4824892"/>
          </a:xfrm>
        </p:spPr>
      </p:pic>
    </p:spTree>
    <p:extLst>
      <p:ext uri="{BB962C8B-B14F-4D97-AF65-F5344CB8AC3E}">
        <p14:creationId xmlns:p14="http://schemas.microsoft.com/office/powerpoint/2010/main" val="18751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3" y="346364"/>
            <a:ext cx="10353761" cy="1326321"/>
          </a:xfrm>
        </p:spPr>
        <p:txBody>
          <a:bodyPr/>
          <a:lstStyle/>
          <a:p>
            <a:r>
              <a:rPr lang="ru-RU" dirty="0" smtClean="0">
                <a:effectLst/>
              </a:rPr>
              <a:t>схема </a:t>
            </a:r>
            <a:r>
              <a:rPr lang="ru-RU" dirty="0" err="1">
                <a:effectLst/>
              </a:rPr>
              <a:t>типової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інфраструктури</a:t>
            </a:r>
            <a:r>
              <a:rPr lang="ru-RU" dirty="0">
                <a:effectLst/>
              </a:rPr>
              <a:t> ЕSS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20" y="1555173"/>
            <a:ext cx="4298509" cy="5183498"/>
          </a:xfrm>
        </p:spPr>
      </p:pic>
    </p:spTree>
    <p:extLst>
      <p:ext uri="{BB962C8B-B14F-4D97-AF65-F5344CB8AC3E}">
        <p14:creationId xmlns:p14="http://schemas.microsoft.com/office/powerpoint/2010/main" val="11860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Спроєктована локальна мережа будівлі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14" y="2040081"/>
            <a:ext cx="8340521" cy="4180609"/>
          </a:xfrm>
        </p:spPr>
      </p:pic>
    </p:spTree>
    <p:extLst>
      <p:ext uri="{BB962C8B-B14F-4D97-AF65-F5344CB8AC3E}">
        <p14:creationId xmlns:p14="http://schemas.microsoft.com/office/powerpoint/2010/main" val="13716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Налаштування </a:t>
            </a:r>
            <a:r>
              <a:rPr lang="uk-UA" dirty="0" err="1">
                <a:effectLst/>
              </a:rPr>
              <a:t>роутера</a:t>
            </a:r>
            <a:r>
              <a:rPr lang="uk-UA" dirty="0">
                <a:effectLst/>
              </a:rPr>
              <a:t> для виходу в мережу </a:t>
            </a:r>
            <a:r>
              <a:rPr lang="en-US" dirty="0">
                <a:effectLst/>
              </a:rPr>
              <a:t>Internet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618" y="1935921"/>
            <a:ext cx="4580019" cy="46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Налаштування </a:t>
            </a:r>
            <a:r>
              <a:rPr lang="en-US" dirty="0">
                <a:effectLst/>
              </a:rPr>
              <a:t>Wireless Router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819" y="1935921"/>
            <a:ext cx="8143712" cy="44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Вибір діапазону </a:t>
            </a:r>
            <a:r>
              <a:rPr lang="en-US" dirty="0">
                <a:effectLst/>
              </a:rPr>
              <a:t>IP</a:t>
            </a:r>
            <a:r>
              <a:rPr lang="ru-RU" dirty="0">
                <a:effectLst/>
              </a:rPr>
              <a:t>-</a:t>
            </a:r>
            <a:r>
              <a:rPr lang="uk-UA" dirty="0">
                <a:effectLst/>
              </a:rPr>
              <a:t>адрес для користувачів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61" y="2602830"/>
            <a:ext cx="11914627" cy="25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141</TotalTime>
  <Words>242</Words>
  <Application>Microsoft Office PowerPoint</Application>
  <PresentationFormat>Широкий екран</PresentationFormat>
  <Paragraphs>30</Paragraphs>
  <Slides>21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РОЗРОБКА ПРОЕКТУ БЕЗДРОТОВОЇ ЛОКАЛЬНОЇ КОМП’ЮТЕРНОЇ МЕРЕЖІ ОДНОПОВЕРХОВОЇ БУДІВЛІ ЗАСОБАМИ CISCO PACKET TRACER</vt:lpstr>
      <vt:lpstr>Презентація PowerPoint</vt:lpstr>
      <vt:lpstr>План одноповерхової будівлі</vt:lpstr>
      <vt:lpstr>Схема типової інфраструктури BSS</vt:lpstr>
      <vt:lpstr>схема типової інфраструктури ЕSS</vt:lpstr>
      <vt:lpstr>Спроєктована локальна мережа будівлі</vt:lpstr>
      <vt:lpstr>Налаштування роутера для виходу в мережу Internet</vt:lpstr>
      <vt:lpstr>Налаштування Wireless Router</vt:lpstr>
      <vt:lpstr>Вибір діапазону IP-адрес для користувачів</vt:lpstr>
      <vt:lpstr>Network Name (SSID)</vt:lpstr>
      <vt:lpstr>Налаштування безпеки мережі</vt:lpstr>
      <vt:lpstr>Wi-Fi модуль WPC300N</vt:lpstr>
      <vt:lpstr>Мережа «PAZICH201»</vt:lpstr>
      <vt:lpstr>Пароль безпеки</vt:lpstr>
      <vt:lpstr>Link Information</vt:lpstr>
      <vt:lpstr>Налаштування мережевих налаштувань роутера</vt:lpstr>
      <vt:lpstr>Модель спроєктованої локальної мережі будівлі</vt:lpstr>
      <vt:lpstr>Перевірка працездатності мережі</vt:lpstr>
      <vt:lpstr>Кошторис витрат</vt:lpstr>
      <vt:lpstr>Висновки</vt:lpstr>
      <vt:lpstr>Дякую за увагу!!!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ПРОЄКТУ СИСТЕМИ ВІДЕОСПОСТЕРЕЖЕННЯ ВУЛИЦЬ МІСТА САРНИ, ЯК ОБ'ЄКТА ЗАМОВЛЕННЯ ТОВ «КВІРІН» М.КИЇВ</dc:title>
  <dc:creator>nazarij438@gmail.com</dc:creator>
  <cp:lastModifiedBy>Кочур</cp:lastModifiedBy>
  <cp:revision>17</cp:revision>
  <dcterms:created xsi:type="dcterms:W3CDTF">2020-06-14T12:58:59Z</dcterms:created>
  <dcterms:modified xsi:type="dcterms:W3CDTF">2024-06-05T19:09:19Z</dcterms:modified>
</cp:coreProperties>
</file>