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60" r:id="rId4"/>
    <p:sldId id="272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DC143-0427-4564-AFF7-10A86DED2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9BF434D-51DF-4988-963F-AA0983E34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615356-6A8F-4D8D-B8AC-C9429810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16DCFA-B189-456C-A589-33BCA386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D6F45-3CB0-4CCB-829F-1F25E40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9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73112-CC10-4247-8AB9-F5708A17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1C974B5-777C-4AD4-94BA-CD84E4490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182D8D-20D4-42BE-93A2-A167FD3E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55C36D-6AB5-4E0D-AA3C-715E49D0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D2B20A-B16B-4378-AA8D-05B98739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4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3FE7687-BC63-45CD-85DD-0A8DDE0A4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E9C3773-692E-424E-B7A0-13E25BC9C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C5B7FF-7D22-4D7D-ADAC-D1917A0D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2BC508-DC97-46E2-8A93-71E75C51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86A3B5-444C-43F0-961F-52ED8B16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595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15903-C155-444D-AA22-EA828051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19C661-2091-4411-AD0C-A36CAFDB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4A6390-AD5F-44FD-A690-23E391E6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8693B1-7301-432C-9BC0-4A5761D8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5EA4BF3-1630-4336-AF53-5CC0A7B1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093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18F15-739B-43F6-A5D0-4B82531A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DF2C354-6EAF-48E2-8780-201B9DF8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006906C-7C43-438A-98A7-F0999AB4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F8525C-9C94-4EE3-89EA-10D7D753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9C360D-3BD1-45EA-B11E-0C0296C9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243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26EBB-3D2B-4681-9DCB-6145B3CE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C8E824-E0F7-4550-9F8E-28E832146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39E5E7C-CA9B-474F-9923-4A393E67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5EF35C-8490-4C9E-A832-3F5B9336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3A522C7-EA57-44AE-B179-27DCFDF0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01A74E7-426B-4510-A657-0E822205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89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37A7-58EE-4175-9EFC-44D4BF9B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A3EDEC-0C39-4EE7-872A-ED78A78AE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298B302-B8C2-456F-9F50-214499BB2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FC49283-A6B2-46D6-9646-87F755D33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746E94F-6DEC-4783-9D1E-53D192633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1260FAE-C481-48E7-94F9-CF83EA6D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B22E78C-7EF6-4747-82C5-5054E6B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5C86B30-37B7-43EA-8C3A-7C8D4748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05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13EC6-433F-4700-ACE9-8D8D8583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51D630D-6CF2-484F-8A50-0E7B8E48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F46807-7F57-4DF5-A7EB-4CEDC04F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3DF14A3-CFF0-4BA0-B13E-68833B74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135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5170340-AFE8-4252-AF2B-4DE0FE10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F9F595D-5CC6-43DE-A8D1-E28CCD40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1171375-7156-4E98-94FE-FD5BAB42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74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1D954-F822-4744-8BAA-ABCBA598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A38E84-E995-4F54-9537-4371F908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0BD25C8-A4CE-46C8-9564-6DE23FB9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496660F-9A17-430F-9BEE-3B98FC6F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34FEF24-53D3-480A-A481-DE473512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2BBF449-E09C-4192-B2C0-67055081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73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384D2-1C86-45F8-9F62-7C1F0154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566739A-3D02-4C65-B730-8647987CF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C3EB9A5-C6B7-4464-A115-8F266C0B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2426CE8-1C91-4DDE-B3CF-46CF3B9E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405B2DE-A035-4300-A609-AB4A286A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4AB35A-EF0D-404B-86FF-B4AA7D12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6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AC839E4-C1D1-455B-AAF5-95547ECC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AFDE4E-D0C5-44A0-B879-97B9A92B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4F781D0-6FEF-43E5-B815-D6F2686BA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C0D1-88FB-4C7D-B241-D659AAD6A92E}" type="datetimeFigureOut">
              <a:rPr lang="da-DK" smtClean="0"/>
              <a:t>09-01-2020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E92C92-E390-4684-AAD5-5AA85C42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D0DC44-7890-4650-BBC1-61FC79D59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08F8-6695-4E7D-8B04-6F222376058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188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FCF0DB55-BFDD-43A9-BACF-F6A6701DA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"/>
            <a:ext cx="12192000" cy="6857919"/>
          </a:xfrm>
          <a:prstGeom prst="rect">
            <a:avLst/>
          </a:prstGeom>
        </p:spPr>
      </p:pic>
      <p:pic>
        <p:nvPicPr>
          <p:cNvPr id="9" name="Billede 8" descr="Et billede, der indeholder skilt, ur, flyvemaskine&#10;&#10;Automatisk genereret beskrivelse">
            <a:extLst>
              <a:ext uri="{FF2B5EF4-FFF2-40B4-BE49-F238E27FC236}">
                <a16:creationId xmlns:a16="http://schemas.microsoft.com/office/drawing/2014/main" id="{0158004C-6334-4A3B-B290-FE777F5C8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96"/>
            <a:ext cx="12192000" cy="68579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B10819-B49B-46D0-A33D-526EB32E3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9516"/>
          </a:xfrm>
        </p:spPr>
        <p:txBody>
          <a:bodyPr>
            <a:normAutofit fontScale="90000"/>
          </a:bodyPr>
          <a:lstStyle/>
          <a:p>
            <a:r>
              <a:rPr lang="da-D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Målgruppe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5358F8-630D-448B-9D82-B5C9BA69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33959"/>
            <a:ext cx="9144000" cy="401678"/>
          </a:xfrm>
        </p:spPr>
        <p:txBody>
          <a:bodyPr>
            <a:normAutofit lnSpcReduction="10000"/>
          </a:bodyPr>
          <a:lstStyle/>
          <a:p>
            <a:r>
              <a:rPr lang="da-D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Frederik E. H. Trondhjem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83B9EF7F-B0BB-4F39-BE4B-BBD4A12F6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93" y="1810256"/>
            <a:ext cx="3739243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iværksætter">
            <a:extLst>
              <a:ext uri="{FF2B5EF4-FFF2-40B4-BE49-F238E27FC236}">
                <a16:creationId xmlns:a16="http://schemas.microsoft.com/office/drawing/2014/main" id="{6BFAB87D-2C8C-473A-BFCD-5955E6A58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81"/>
          <a:stretch/>
        </p:blipFill>
        <p:spPr bwMode="auto">
          <a:xfrm>
            <a:off x="8045440" y="957524"/>
            <a:ext cx="3810000" cy="36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CF0DB55-BFDD-43A9-BACF-F6A6701DA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"/>
            <a:ext cx="12192000" cy="6857919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006578E8-0EF2-43FF-8C01-4305CFC3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4343"/>
            <a:ext cx="9144000" cy="3893457"/>
          </a:xfrm>
        </p:spPr>
        <p:txBody>
          <a:bodyPr/>
          <a:lstStyle/>
          <a:p>
            <a:pPr algn="l"/>
            <a:r>
              <a:rPr lang="da-DK" dirty="0"/>
              <a:t>Nye iværksættere </a:t>
            </a:r>
          </a:p>
          <a:p>
            <a:pPr algn="l"/>
            <a:endParaRPr lang="da-DK" dirty="0"/>
          </a:p>
          <a:p>
            <a:pPr algn="l"/>
            <a:r>
              <a:rPr lang="da-DK" dirty="0"/>
              <a:t>Mænd</a:t>
            </a:r>
          </a:p>
          <a:p>
            <a:pPr algn="l"/>
            <a:endParaRPr lang="da-DK" dirty="0"/>
          </a:p>
          <a:p>
            <a:pPr algn="l"/>
            <a:r>
              <a:rPr lang="da-DK" dirty="0"/>
              <a:t>25 - 45 år </a:t>
            </a:r>
          </a:p>
          <a:p>
            <a:pPr algn="l"/>
            <a:endParaRPr lang="da-DK" dirty="0"/>
          </a:p>
          <a:p>
            <a:pPr algn="l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DC143CA7-76E6-4489-9427-254EDE131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440" y="87656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0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FCF0DB55-BFDD-43A9-BACF-F6A6701DA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"/>
            <a:ext cx="12192000" cy="6857919"/>
          </a:xfrm>
          <a:prstGeom prst="rect">
            <a:avLst/>
          </a:prstGeom>
        </p:spPr>
      </p:pic>
      <p:sp>
        <p:nvSpPr>
          <p:cNvPr id="3" name="Undertitel 2">
            <a:extLst>
              <a:ext uri="{FF2B5EF4-FFF2-40B4-BE49-F238E27FC236}">
                <a16:creationId xmlns:a16="http://schemas.microsoft.com/office/drawing/2014/main" id="{375358F8-630D-448B-9D82-B5C9BA69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173" y="1103087"/>
            <a:ext cx="10147653" cy="4589346"/>
          </a:xfrm>
        </p:spPr>
        <p:txBody>
          <a:bodyPr/>
          <a:lstStyle/>
          <a:p>
            <a:pPr algn="l"/>
            <a:r>
              <a:rPr lang="da-DK" dirty="0"/>
              <a:t>316.000 virksomheder(Danmarks statistik)</a:t>
            </a:r>
          </a:p>
          <a:p>
            <a:pPr algn="l"/>
            <a:endParaRPr lang="da-DK" dirty="0"/>
          </a:p>
          <a:p>
            <a:pPr algn="l"/>
            <a:r>
              <a:rPr lang="da-DK" dirty="0"/>
              <a:t>2013</a:t>
            </a:r>
            <a:r>
              <a:rPr lang="da-DK" dirty="0">
                <a:sym typeface="Wingdings" panose="05000000000000000000" pitchFamily="2" charset="2"/>
              </a:rPr>
              <a:t>2018 +15% (iværksætter barometer)</a:t>
            </a:r>
          </a:p>
          <a:p>
            <a:pPr algn="l"/>
            <a:endParaRPr lang="da-DK" dirty="0">
              <a:sym typeface="Wingdings" panose="05000000000000000000" pitchFamily="2" charset="2"/>
            </a:endParaRPr>
          </a:p>
          <a:p>
            <a:pPr algn="l"/>
            <a:endParaRPr lang="da-DK" dirty="0"/>
          </a:p>
          <a:p>
            <a:pPr algn="l"/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5CD5111-474E-436F-9445-F3CB71DF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01" y="3917817"/>
            <a:ext cx="7734300" cy="70485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C6317A9-ABEE-4D3A-8E47-6F52FB2FD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263" y="4701833"/>
            <a:ext cx="5819775" cy="9906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4D33AB98-E17B-4807-B81B-5BB1BADEA26D}"/>
              </a:ext>
            </a:extLst>
          </p:cNvPr>
          <p:cNvSpPr/>
          <p:nvPr/>
        </p:nvSpPr>
        <p:spPr>
          <a:xfrm>
            <a:off x="2970764" y="3676743"/>
            <a:ext cx="4151086" cy="11869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BBF600E2-2A86-4030-9DF9-4296BC123B35}"/>
              </a:ext>
            </a:extLst>
          </p:cNvPr>
          <p:cNvSpPr txBox="1"/>
          <p:nvPr/>
        </p:nvSpPr>
        <p:spPr>
          <a:xfrm>
            <a:off x="7823200" y="6096000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ym typeface="Wingdings" panose="05000000000000000000" pitchFamily="2" charset="2"/>
              </a:rPr>
              <a:t>(Danmarks statistik +iværksætter barometer)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953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FCF0DB55-BFDD-43A9-BACF-F6A6701DA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"/>
            <a:ext cx="12192000" cy="6857919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4563397C-B5F3-4C5F-9352-27598E26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791" y="1131454"/>
            <a:ext cx="6560418" cy="459509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1BFB0A94-879A-4DD7-9FFF-2FB74513C4DC}"/>
              </a:ext>
            </a:extLst>
          </p:cNvPr>
          <p:cNvSpPr/>
          <p:nvPr/>
        </p:nvSpPr>
        <p:spPr>
          <a:xfrm>
            <a:off x="5442857" y="406400"/>
            <a:ext cx="4542971" cy="568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129221BC-A4AB-40B4-A777-3EA78B321BC0}"/>
              </a:ext>
            </a:extLst>
          </p:cNvPr>
          <p:cNvSpPr txBox="1"/>
          <p:nvPr/>
        </p:nvSpPr>
        <p:spPr>
          <a:xfrm>
            <a:off x="7823200" y="6096000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ym typeface="Wingdings" panose="05000000000000000000" pitchFamily="2" charset="2"/>
              </a:rPr>
              <a:t>(Danmarks statistik +iværksætter barometer)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804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Målgruppe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Målgruppe</dc:title>
  <dc:creator>Frederik Trondhjem</dc:creator>
  <cp:lastModifiedBy>Frederik Trondhjem</cp:lastModifiedBy>
  <cp:revision>3</cp:revision>
  <dcterms:created xsi:type="dcterms:W3CDTF">2020-01-09T20:47:27Z</dcterms:created>
  <dcterms:modified xsi:type="dcterms:W3CDTF">2020-01-09T21:14:21Z</dcterms:modified>
</cp:coreProperties>
</file>