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5E82C-CA2C-4B39-ADB0-FB7AB9A23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3F5BE-E7E0-4DB8-A762-D1D8098F3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9129F-C8D9-4F28-ADA5-5B2B8975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33584-F2B0-47C7-A320-40C59B3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471E80-C208-4C1E-B965-CE4BE0AD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7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F8F24-BA6D-4C46-A641-EEFB3C67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D2AD8C-8368-406C-9C35-72B1367E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39FE-304E-41E0-A405-C77F6BF9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390EC-43DA-4E08-BD0E-CF6542A1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A397F-74C6-4055-B947-D5B08CA2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8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309164-99D7-4946-9F2A-2CADA871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D22BB3-B4CB-4918-B6F2-ED03022B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E27A3-C21F-4DA5-9305-0E8B898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A56E6-2D8D-45CE-BCCF-74E6D279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527502-CD75-4583-A17D-9C215FB2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4D614-5C62-4DAE-BE01-D6C42B65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4711A-7DD5-4B87-91CC-93CE5830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CBE2E-B30C-4FA9-8763-1760710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1962A9-6F4E-4E4B-848E-ED04C19B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D73D7-9D5C-47DE-8283-1E62CBDA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4531B-E403-47ED-A5AC-F0831D04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449403-90EA-4829-BC46-E191DE58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76849-FFDB-4151-B8FF-4FBC3460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987D1-F4CF-433B-831C-F857CBCF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73623-DD4C-4E70-8647-D87F7B9A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2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7EEE-230D-41C3-ACE3-E03563C1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392D5-E7B6-4FA5-836F-358450AE4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ED4F6-8625-45B3-8A24-BB1BE88F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9DC8D1-1ECE-4605-8917-415D5433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3E495C-DA14-444D-91CC-EE546A4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5A4B9-155D-419D-8BF2-17504828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4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D98BA-FA03-42A5-AF6C-6FC05469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BCC0D4-495E-45C7-9121-AA46B02E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8912D7-18AE-4109-B94E-9BF73EA3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C0ADE2-9F81-42F3-A973-85BFD7290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743220-9FA5-4119-8769-ED23AA0CD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DAC520-F172-4A94-8FEF-0ABBAD11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D0781C-5F97-4EB5-A1F7-54B400BA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D2FE73-C229-4F72-BDFE-32D2ACCF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F91E2-8D5A-4EC2-A967-7B5B5576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7F7203-D862-4143-9CCD-E3DD9FB9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AA64BB-9FC1-4C23-838A-EBA1FBE7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BD024-6385-4E8A-A08C-32542BFE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3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61310D-191F-4840-A806-02BD10A8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713FE3-6683-4D1F-BEF2-392C89A4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C5A787-CCC2-4E69-B115-48B73C14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6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4B710-B8F0-4FE1-A0B5-F4524D6F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3D5A8-37EE-4013-9174-8968BD69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6D4D15-1A10-4AF6-AD73-9D27A898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FDC4D-9D5A-42AF-8509-0FC40313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A34F8-11A6-430C-919F-1D2DE5BD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A1563A-286B-4B89-A50D-6FAC1328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6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9E770-1C66-432D-90C7-C84D0F5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1491E0-CDA5-43C2-89F2-CA912AE52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E0A856-3E7E-4034-A782-E1838A898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CC202C-9199-40D1-A725-0C8B1DE9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EB7A25-700A-4305-8310-D985D0A4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1CEB5D-2906-4D5E-A61E-FA96C8EB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2D48C-8AD3-40AF-908B-E9278139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82359-907D-4779-87FD-FF6339A2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38E54-DE38-4773-AA7E-850C310D7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69B4-82A6-487D-9EA0-21DF4B27522B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D6B5C-E07F-46EE-B806-54497C5A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4A6D7-A5E9-4CB4-94BC-0E9B2DA37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6E6A-2F50-4E0A-82D6-13C0DA171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6B5E0-34C6-4343-82A3-A593BFE5C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Музыкальный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432F18-B80E-43D0-A30E-638858D43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996" y="5411383"/>
            <a:ext cx="9144000" cy="1655762"/>
          </a:xfrm>
        </p:spPr>
        <p:txBody>
          <a:bodyPr/>
          <a:lstStyle/>
          <a:p>
            <a:r>
              <a:rPr lang="ru-RU" dirty="0"/>
              <a:t>Выполняли</a:t>
            </a:r>
            <a:r>
              <a:rPr lang="en-US" dirty="0"/>
              <a:t>:</a:t>
            </a:r>
            <a:r>
              <a:rPr lang="ru-RU" dirty="0"/>
              <a:t> Русанов Евгений и Ятченко Кирилл</a:t>
            </a:r>
          </a:p>
        </p:txBody>
      </p:sp>
    </p:spTree>
    <p:extLst>
      <p:ext uri="{BB962C8B-B14F-4D97-AF65-F5344CB8AC3E}">
        <p14:creationId xmlns:p14="http://schemas.microsoft.com/office/powerpoint/2010/main" val="188421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95992-F1AA-48A8-B0CF-3C7A22DD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065FA-26D5-4C9A-8A3E-FEA38485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большинстве сервисов для прослушивания музыки функция скачивания треков является либо платной, либо требует просмотра рекламы. Поэтому мы решили создать бота в </a:t>
            </a:r>
            <a:r>
              <a:rPr lang="en-US" dirty="0"/>
              <a:t>Telegram</a:t>
            </a:r>
            <a:r>
              <a:rPr lang="ru-RU" dirty="0"/>
              <a:t>, благодаря которому пользователь бы смог находить и скачивать различные треки.</a:t>
            </a:r>
          </a:p>
        </p:txBody>
      </p:sp>
    </p:spTree>
    <p:extLst>
      <p:ext uri="{BB962C8B-B14F-4D97-AF65-F5344CB8AC3E}">
        <p14:creationId xmlns:p14="http://schemas.microsoft.com/office/powerpoint/2010/main" val="113221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B98C2-0AD5-465A-B483-5D0A887E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37115-A043-43B8-AB78-170E029F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_d0_f2"/>
              </a:rPr>
              <a:t> </a:t>
            </a:r>
            <a:r>
              <a:rPr lang="en-US" dirty="0" err="1">
                <a:latin typeface="g_d0_f2"/>
              </a:rPr>
              <a:t>y</a:t>
            </a:r>
            <a:r>
              <a:rPr lang="en-US" b="0" i="0" dirty="0" err="1">
                <a:effectLst/>
                <a:latin typeface="g_d0_f2"/>
              </a:rPr>
              <a:t>andex</a:t>
            </a:r>
            <a:r>
              <a:rPr lang="en-US" b="0" i="0" dirty="0">
                <a:effectLst/>
                <a:latin typeface="g_d0_f2"/>
              </a:rPr>
              <a:t>-music==2.0.1</a:t>
            </a:r>
            <a:endParaRPr lang="ru-RU" b="0" i="0" dirty="0">
              <a:effectLst/>
              <a:latin typeface="g_d0_f2"/>
            </a:endParaRPr>
          </a:p>
          <a:p>
            <a:r>
              <a:rPr lang="en-US" b="0" i="0" dirty="0">
                <a:effectLst/>
                <a:latin typeface="g_d0_f2"/>
              </a:rPr>
              <a:t> python-telegram-bot==20.2</a:t>
            </a:r>
            <a:endParaRPr lang="ru-RU" b="0" i="0" dirty="0">
              <a:effectLst/>
              <a:latin typeface="g_d0_f2"/>
            </a:endParaRPr>
          </a:p>
          <a:p>
            <a:r>
              <a:rPr lang="en-US" b="0" i="0" dirty="0">
                <a:effectLst/>
                <a:latin typeface="g_d0_f2"/>
              </a:rPr>
              <a:t> </a:t>
            </a:r>
            <a:r>
              <a:rPr lang="en-US" b="0" i="0" dirty="0" err="1">
                <a:effectLst/>
                <a:latin typeface="g_d0_f2"/>
              </a:rPr>
              <a:t>sqlalchemy</a:t>
            </a:r>
            <a:r>
              <a:rPr lang="en-US" b="0" i="0" dirty="0">
                <a:effectLst/>
                <a:latin typeface="g_d0_f2"/>
              </a:rPr>
              <a:t>==1.4.27</a:t>
            </a:r>
            <a:endParaRPr lang="ru-RU" b="0" i="0" dirty="0">
              <a:effectLst/>
              <a:latin typeface="g_d0_f2"/>
            </a:endParaRPr>
          </a:p>
          <a:p>
            <a:r>
              <a:rPr lang="en-US" b="0" i="0" dirty="0">
                <a:effectLst/>
                <a:latin typeface="g_d0_f2"/>
              </a:rPr>
              <a:t> requests==2.28.1</a:t>
            </a:r>
          </a:p>
          <a:p>
            <a:r>
              <a:rPr lang="en-US" dirty="0">
                <a:latin typeface="g_d0_f2"/>
              </a:rPr>
              <a:t> schedule==1.1.0</a:t>
            </a:r>
            <a:r>
              <a:rPr lang="en-US" b="0" i="0" dirty="0">
                <a:effectLst/>
                <a:latin typeface="g_d0_f2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48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6DCC2-FC72-4B35-9473-40CF469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ботом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36D32-7920-45AD-A8D2-35294469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help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подсказки по командам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/stop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команда остановки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search_user_playlists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поиск плейлиста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search_track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поиск трека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random_track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случайный трек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/subscription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подписка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/register –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зарегистрировать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свой аккаунт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/playlists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получить список своих плейлистов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account_info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получить логин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88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BE552-D54C-47E4-99C4-A56BBBE1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треков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8A590C-AB04-4908-AD30-2C021EC31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36" y="1690688"/>
            <a:ext cx="2094081" cy="435133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10D55-4875-42A8-9E57-8DEE1EA2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74" y="1690688"/>
            <a:ext cx="3606851" cy="43513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4F2800-BC8C-42F4-A3D7-92085D171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85" y="1690688"/>
            <a:ext cx="2111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D73F3-1D30-4C18-BCAF-9F6481C4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Подписка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FE16E-32E3-4FF9-9D53-7151006C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63" y="1690688"/>
            <a:ext cx="2138274" cy="4351338"/>
          </a:xfrm>
        </p:spPr>
      </p:pic>
    </p:spTree>
    <p:extLst>
      <p:ext uri="{BB962C8B-B14F-4D97-AF65-F5344CB8AC3E}">
        <p14:creationId xmlns:p14="http://schemas.microsoft.com/office/powerpoint/2010/main" val="422304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335D8-124C-45FF-A596-29355E9D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72117D-3D0B-4F13-950F-0DB27D69B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60" y="1690688"/>
            <a:ext cx="2100880" cy="4351338"/>
          </a:xfrm>
        </p:spPr>
      </p:pic>
    </p:spTree>
    <p:extLst>
      <p:ext uri="{BB962C8B-B14F-4D97-AF65-F5344CB8AC3E}">
        <p14:creationId xmlns:p14="http://schemas.microsoft.com/office/powerpoint/2010/main" val="4785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6469B-A77B-4B96-8600-0C6F99EF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3D2D1-2F80-426D-8DDF-B6ADE6C8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4B6613-F5D5-437F-8A80-E584C2E8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744"/>
            <a:ext cx="8026813" cy="10922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FC2E07-1E81-4790-9B88-F851B5EF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8277"/>
            <a:ext cx="7829952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3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141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g_d0_f2</vt:lpstr>
      <vt:lpstr>Roboto</vt:lpstr>
      <vt:lpstr>Тема Office</vt:lpstr>
      <vt:lpstr>Музыкальный Бот</vt:lpstr>
      <vt:lpstr>Основная идея проекта</vt:lpstr>
      <vt:lpstr>Используемые библиотеки</vt:lpstr>
      <vt:lpstr>Основные функции для работы с ботом</vt:lpstr>
      <vt:lpstr>Поиск треков</vt:lpstr>
      <vt:lpstr>Подписка</vt:lpstr>
      <vt:lpstr>Регистрация</vt:lpstr>
      <vt:lpstr>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Музыкальный Бот</dc:title>
  <dc:creator>Евгений Русанов</dc:creator>
  <cp:lastModifiedBy>Professional</cp:lastModifiedBy>
  <cp:revision>4</cp:revision>
  <dcterms:created xsi:type="dcterms:W3CDTF">2023-04-06T09:52:36Z</dcterms:created>
  <dcterms:modified xsi:type="dcterms:W3CDTF">2023-04-06T10:54:53Z</dcterms:modified>
</cp:coreProperties>
</file>