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B75DE-A6FF-45C0-890F-7D25275C11C3}" v="1662" dt="2021-01-18T10:33:55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"Громко"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Создал и придумал </a:t>
            </a:r>
          </a:p>
          <a:p>
            <a:r>
              <a:rPr lang="ru-RU" dirty="0">
                <a:cs typeface="Calibri"/>
              </a:rPr>
              <a:t>Соболев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1547-6C23-4429-91D6-2F388471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132137" cy="10160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Идея проекта:</a:t>
            </a:r>
            <a:br>
              <a:rPr lang="ru-RU" dirty="0">
                <a:cs typeface="Calibri Light"/>
              </a:rPr>
            </a:br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1E0F54B-D62E-4912-B6C5-B535B92F1E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381" r="14381"/>
          <a:stretch/>
        </p:blipFill>
        <p:spPr>
          <a:xfrm>
            <a:off x="4687888" y="1408906"/>
            <a:ext cx="7251700" cy="40814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D5F1F7D-09EC-4A14-95B5-6563C6E0F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8700"/>
            <a:ext cx="3932237" cy="1576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⦁    Идея проекта была в том, чтобы создать небольшую мини игру на </a:t>
            </a:r>
            <a:r>
              <a:rPr lang="ru-RU" dirty="0" err="1">
                <a:ea typeface="+mn-lt"/>
                <a:cs typeface="+mn-lt"/>
              </a:rPr>
              <a:t>pygame</a:t>
            </a:r>
            <a:r>
              <a:rPr lang="ru-RU" dirty="0">
                <a:ea typeface="+mn-lt"/>
                <a:cs typeface="+mn-lt"/>
              </a:rPr>
              <a:t>, выделяющуюся своим геймплеем. Когда я решал этот вопрос, то подумал, что было бы круто сделать игру, в которой примелся бы голос, а точнее звук, что я и сделал.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4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B0B75-9DEB-4303-8C2F-5A1B57C6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Основные классы и 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DEF44-B687-49C8-A2B1-9E559579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Мой проект является простой мини игрой созданной с помощью библиотеки </a:t>
            </a:r>
            <a:r>
              <a:rPr lang="ru-RU" dirty="0" err="1">
                <a:cs typeface="Calibri"/>
              </a:rPr>
              <a:t>pygame</a:t>
            </a:r>
            <a:r>
              <a:rPr lang="ru-RU" dirty="0">
                <a:cs typeface="Calibri"/>
              </a:rPr>
              <a:t>. Основными классами являются </a:t>
            </a:r>
            <a:r>
              <a:rPr lang="ru-RU" dirty="0" err="1">
                <a:cs typeface="Calibri"/>
              </a:rPr>
              <a:t>Player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M_Platform</a:t>
            </a:r>
            <a:r>
              <a:rPr lang="ru-RU" dirty="0">
                <a:cs typeface="Calibri"/>
              </a:rPr>
              <a:t>, так ка именно с их помощью игра работает. Так как только с их помощью проект может работать. Использовалась не очень популярная библиотека под названием </a:t>
            </a:r>
            <a:r>
              <a:rPr lang="ru-RU" dirty="0" err="1">
                <a:cs typeface="Calibri"/>
              </a:rPr>
              <a:t>sounddevice</a:t>
            </a:r>
            <a:r>
              <a:rPr lang="ru-RU" dirty="0">
                <a:cs typeface="Calibri"/>
              </a:rPr>
              <a:t>. С помощь неё осуществляется работа с громкостью звука, которая преобразуется в числовые данные, записываемые в список и потом немного дополняется созданными программой данными.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75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DFE0E-D01D-4099-9D88-8177C21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4462"/>
            <a:ext cx="11118483" cy="463062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Класс </a:t>
            </a:r>
            <a:r>
              <a:rPr lang="ru-RU" dirty="0" err="1">
                <a:cs typeface="Calibri Light"/>
              </a:rPr>
              <a:t>Player</a:t>
            </a:r>
            <a:endParaRPr lang="ru-RU" dirty="0" err="1"/>
          </a:p>
        </p:txBody>
      </p:sp>
      <p:pic>
        <p:nvPicPr>
          <p:cNvPr id="5" name="Рисунок 5" descr="Изображение выглядит как снимок экрана, электроника, монитор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3BA21F7-AC94-404A-9325-63081347FA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964" b="8964"/>
          <a:stretch/>
        </p:blipFill>
        <p:spPr>
          <a:xfrm>
            <a:off x="513062" y="619125"/>
            <a:ext cx="10556522" cy="59404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B1AAA07-BC87-4E8F-A1B6-78BA0FD7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H="1">
            <a:off x="762733" y="5515708"/>
            <a:ext cx="77055" cy="3532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2D579-BFDE-432B-A123-F8D85AB1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7800"/>
            <a:ext cx="11158537" cy="5080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Класс </a:t>
            </a:r>
            <a:r>
              <a:rPr lang="ru-RU" dirty="0" err="1">
                <a:cs typeface="Calibri Light"/>
              </a:rPr>
              <a:t>M_Platform</a:t>
            </a:r>
            <a:endParaRPr lang="ru-RU" dirty="0" err="1"/>
          </a:p>
        </p:txBody>
      </p:sp>
      <p:pic>
        <p:nvPicPr>
          <p:cNvPr id="5" name="Рисунок 5" descr="Изображение выглядит как снимок экрана, монитор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5EC321A-B232-4BCE-B037-D59D8FC456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094" b="8094"/>
          <a:stretch/>
        </p:blipFill>
        <p:spPr>
          <a:xfrm>
            <a:off x="647877" y="682625"/>
            <a:ext cx="10391422" cy="58515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6E980A-A62B-4740-B6FD-921924BA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839788" y="7227888"/>
            <a:ext cx="3932237" cy="31591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E7C54-EF27-4EC8-985E-794979E9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5900"/>
            <a:ext cx="11222037" cy="622300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Функция для записи громкости звука</a:t>
            </a:r>
          </a:p>
        </p:txBody>
      </p:sp>
      <p:pic>
        <p:nvPicPr>
          <p:cNvPr id="5" name="Рисунок 5" descr="Изображение выглядит как снимок экрана, электроника, монитор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35BB3424-F39E-441A-8949-797F947850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148" b="9148"/>
          <a:stretch/>
        </p:blipFill>
        <p:spPr>
          <a:xfrm>
            <a:off x="832027" y="708025"/>
            <a:ext cx="10061222" cy="56610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963CA6A-1996-453C-BC5E-998BE0713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479425" y="5868988"/>
            <a:ext cx="360363" cy="277812"/>
          </a:xfrm>
        </p:spPr>
        <p:txBody>
          <a:bodyPr>
            <a:normAutofit fontScale="925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39ED5-23A8-4350-A199-DEEDF84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FE212-6EBB-47C5-9EDF-BC457742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Я доволен проектом, так как он делался в сжатые сроки, а примерно одна неделя. Конечно хотелось сделать так, чтобы звук использовался во время игры непосредственно, но ввиду особенностей библиотеки и языка это практически невозможно сделать, а если и получится, то игры будет постоянно виснуть.</a:t>
            </a:r>
          </a:p>
          <a:p>
            <a:r>
              <a:rPr lang="ru-RU" dirty="0">
                <a:cs typeface="Calibri"/>
              </a:rPr>
              <a:t>В целом моя мини игра получилась неплохой, хоть и не особо долгой.</a:t>
            </a:r>
          </a:p>
        </p:txBody>
      </p:sp>
    </p:spTree>
    <p:extLst>
      <p:ext uri="{BB962C8B-B14F-4D97-AF65-F5344CB8AC3E}">
        <p14:creationId xmlns:p14="http://schemas.microsoft.com/office/powerpoint/2010/main" val="1704733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"Громко"</vt:lpstr>
      <vt:lpstr>Идея проекта: </vt:lpstr>
      <vt:lpstr>Основные классы и реализация</vt:lpstr>
      <vt:lpstr>Класс Player</vt:lpstr>
      <vt:lpstr>Класс M_Platform</vt:lpstr>
      <vt:lpstr>Функция для записи громкости звука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126</cp:revision>
  <dcterms:created xsi:type="dcterms:W3CDTF">2021-01-18T10:10:13Z</dcterms:created>
  <dcterms:modified xsi:type="dcterms:W3CDTF">2021-01-18T10:33:57Z</dcterms:modified>
</cp:coreProperties>
</file>