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7D39-970B-41FE-9A0A-FB48841BFF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E03B-F2CA-46F9-B8B7-244006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9664" y="521208"/>
            <a:ext cx="352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development using MVVM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046753" y="1344168"/>
            <a:ext cx="5429735" cy="241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64" y="1848821"/>
            <a:ext cx="3210359" cy="1232707"/>
          </a:xfrm>
          <a:prstGeom prst="rect">
            <a:avLst/>
          </a:prstGeom>
        </p:spPr>
      </p:pic>
      <p:sp>
        <p:nvSpPr>
          <p:cNvPr id="15" name="Rectangle: Rounded Corners 14"/>
          <p:cNvSpPr/>
          <p:nvPr/>
        </p:nvSpPr>
        <p:spPr>
          <a:xfrm>
            <a:off x="3867912" y="3264408"/>
            <a:ext cx="1911096" cy="3108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Adapter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077712" y="3264408"/>
            <a:ext cx="1911096" cy="3108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Adapter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4693920" y="1376604"/>
            <a:ext cx="1911096" cy="3108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AutoShape 2" descr="Image result for cloud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76" y="4522279"/>
            <a:ext cx="1627167" cy="115614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4823460" y="3790620"/>
            <a:ext cx="0" cy="731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2272" y="5310878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33260" y="3790620"/>
            <a:ext cx="0" cy="36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5664" y="4156449"/>
            <a:ext cx="577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33260" y="4156449"/>
            <a:ext cx="51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55664" y="4156449"/>
            <a:ext cx="0" cy="5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52944" y="4156449"/>
            <a:ext cx="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4745736"/>
            <a:ext cx="4956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4450" y="4745736"/>
            <a:ext cx="9343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4870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159" y="1527048"/>
            <a:ext cx="1559594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ModelDiagram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UserManual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SMEinfo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Timelog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633472" y="1508760"/>
            <a:ext cx="2313967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ContainerView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LoginView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TicketDetailView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CustomerDeviceHistView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ModelDiagramView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UserManualView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CameraView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RecordObservationView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SMEListView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SMEConversationView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TimelogView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30434" y="1499616"/>
            <a:ext cx="2788456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ContainerViewModel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LoginViewModel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TicketDetailViewModel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CustomerDeviceHistViewModel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ModelDiagramViewModel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UserManualViewModel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CameraViewModel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RecordObservationViewModel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SMEListViewModel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SMEConversationViewModel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TimelogViewModel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8367" y="1148572"/>
            <a:ext cx="15563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6589" y="1130284"/>
            <a:ext cx="232084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View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4689" y="1121140"/>
            <a:ext cx="27842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ViewModel</a:t>
            </a:r>
            <a:r>
              <a:rPr lang="en-US" dirty="0"/>
              <a:t> 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6864" y="1508760"/>
            <a:ext cx="201111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SessionAdapter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ServiceAdapter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DeviceAdapter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NavigationManager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29981" y="1130284"/>
            <a:ext cx="20180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BL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6864" y="3382626"/>
            <a:ext cx="201111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ViewFactory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ViewModelFactory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29982" y="3004150"/>
            <a:ext cx="20180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Factory Classes</a:t>
            </a:r>
          </a:p>
        </p:txBody>
      </p:sp>
    </p:spTree>
    <p:extLst>
      <p:ext uri="{BB962C8B-B14F-4D97-AF65-F5344CB8AC3E}">
        <p14:creationId xmlns:p14="http://schemas.microsoft.com/office/powerpoint/2010/main" val="29342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Hegde</dc:creator>
  <cp:lastModifiedBy>Naveen Hegde</cp:lastModifiedBy>
  <cp:revision>4</cp:revision>
  <dcterms:created xsi:type="dcterms:W3CDTF">2017-05-05T10:56:44Z</dcterms:created>
  <dcterms:modified xsi:type="dcterms:W3CDTF">2017-05-05T16:18:18Z</dcterms:modified>
</cp:coreProperties>
</file>