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4" r:id="rId3"/>
    <p:sldId id="293" r:id="rId4"/>
    <p:sldId id="297" r:id="rId5"/>
    <p:sldId id="298" r:id="rId6"/>
    <p:sldId id="299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38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1048-27F1-4CC5-967E-A2251418477E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A30-A0D3-4741-8C06-A4C0A337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5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53" y="365126"/>
            <a:ext cx="1051509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2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294" y="365125"/>
            <a:ext cx="2627934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53" y="365125"/>
            <a:ext cx="772753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7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751" y="215901"/>
            <a:ext cx="912918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2400" b="1" kern="1200" dirty="0">
                <a:solidFill>
                  <a:srgbClr val="E3183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5"/>
            <a:ext cx="10966451" cy="175432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67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2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7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4875" indent="-285706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232" indent="-27300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599949" indent="-228564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3752" indent="-223803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marL="290467" lvl="0" indent="-290467" algn="l" defTabSz="914256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410" lvl="2" indent="-279356" algn="l" defTabSz="914256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767" lvl="3" indent="-279356" algn="l" defTabSz="914256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472" lvl="4" indent="-285706" algn="l" defTabSz="933304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4875" lvl="5" indent="-285706" algn="l" defTabSz="9142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8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53" y="365126"/>
            <a:ext cx="1051509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2" y="1709739"/>
            <a:ext cx="105150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32" y="4589464"/>
            <a:ext cx="1051509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53" y="365126"/>
            <a:ext cx="1051509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53" y="1825625"/>
            <a:ext cx="517689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653" y="1825625"/>
            <a:ext cx="517857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33" y="365126"/>
            <a:ext cx="1051509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32" y="1681163"/>
            <a:ext cx="51567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32" y="2505075"/>
            <a:ext cx="515673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613" y="1681163"/>
            <a:ext cx="51836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613" y="2505075"/>
            <a:ext cx="51836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53" y="365126"/>
            <a:ext cx="1051509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32" y="457200"/>
            <a:ext cx="393181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18" y="987426"/>
            <a:ext cx="6171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32" y="2057400"/>
            <a:ext cx="39318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32" y="457200"/>
            <a:ext cx="393181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18" y="987426"/>
            <a:ext cx="617161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Calibri" panose="020F0502020204030204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32" y="2057400"/>
            <a:ext cx="39318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452" y="1825625"/>
            <a:ext cx="1051677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charset="0"/>
              </a:rPr>
              <a:t>Edit Master text styles</a:t>
            </a:r>
          </a:p>
          <a:p>
            <a:pPr lvl="1"/>
            <a:r>
              <a:rPr lang="en-US" altLang="zh-CN">
                <a:sym typeface="Calibri" charset="0"/>
              </a:rPr>
              <a:t>Second level</a:t>
            </a:r>
          </a:p>
          <a:p>
            <a:pPr lvl="2"/>
            <a:r>
              <a:rPr lang="en-US" altLang="zh-CN">
                <a:sym typeface="Calibri" charset="0"/>
              </a:rPr>
              <a:t>Third level</a:t>
            </a:r>
          </a:p>
          <a:p>
            <a:pPr lvl="3"/>
            <a:r>
              <a:rPr lang="en-US" altLang="zh-CN">
                <a:sym typeface="Calibri" charset="0"/>
              </a:rPr>
              <a:t>Fourth level</a:t>
            </a:r>
          </a:p>
          <a:p>
            <a:pPr lvl="4"/>
            <a:r>
              <a:rPr lang="en-US" altLang="zh-CN">
                <a:sym typeface="Calibri" charset="0"/>
              </a:rPr>
              <a:t>Fifth level</a:t>
            </a:r>
          </a:p>
        </p:txBody>
      </p:sp>
      <p:sp>
        <p:nvSpPr>
          <p:cNvPr id="102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453" y="6356351"/>
            <a:ext cx="2743872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fld id="{565CFFCC-B59D-4781-A6E7-AD46417E656F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9356" y="6356351"/>
            <a:ext cx="4114969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endParaRPr lang="en-IN"/>
          </a:p>
        </p:txBody>
      </p:sp>
      <p:sp>
        <p:nvSpPr>
          <p:cNvPr id="102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1357" y="6356351"/>
            <a:ext cx="2743872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fld id="{436C80FF-B13B-46B7-8FD6-134966012685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7" descr="C:/Satish-Works/PROJECTS/ProArch-Rewamp/PPT/PPT-header.pngPPT-head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8639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9389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88" y="914173"/>
            <a:ext cx="4473480" cy="8811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4638" y="4723414"/>
            <a:ext cx="11307698" cy="182878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defTabSz="932742">
              <a:lnSpc>
                <a:spcPct val="90000"/>
              </a:lnSpc>
              <a:spcBef>
                <a:spcPct val="0"/>
              </a:spcBef>
              <a:buNone/>
              <a:defRPr lang="en-US" sz="5400" b="1" cap="none" spc="-100" baseline="0">
                <a:ln w="3175">
                  <a:noFill/>
                </a:ln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ProArch Hackathon 2017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46" y="132227"/>
            <a:ext cx="10515096" cy="532495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235445"/>
              </p:ext>
            </p:extLst>
          </p:nvPr>
        </p:nvGraphicFramePr>
        <p:xfrm>
          <a:off x="660317" y="1319625"/>
          <a:ext cx="6482868" cy="507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May 2017 - Day 1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May 2017 – Day 2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8:00 </a:t>
                      </a:r>
                      <a:r>
                        <a:rPr lang="en-US" sz="1200" baseline="0" dirty="0"/>
                        <a:t>A.M </a:t>
                      </a:r>
                      <a:r>
                        <a:rPr lang="en-US" sz="1200" baseline="0" dirty="0" smtClean="0"/>
                        <a:t>– </a:t>
                      </a:r>
                      <a:r>
                        <a:rPr lang="en-US" sz="1200" dirty="0" smtClean="0"/>
                        <a:t>Hackathon Kick Start</a:t>
                      </a:r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2:00 A.M – Leads Scrum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9:00 </a:t>
                      </a:r>
                      <a:r>
                        <a:rPr lang="en-US" sz="1200" dirty="0" smtClean="0"/>
                        <a:t>A.M – Breakfast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8:00 A.M</a:t>
                      </a:r>
                      <a:r>
                        <a:rPr lang="en-US" sz="1200" baseline="0" dirty="0" smtClean="0"/>
                        <a:t> – Hackathon Groups Reassemble 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30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9:30 </a:t>
                      </a:r>
                      <a:r>
                        <a:rPr lang="en-US" sz="1200" dirty="0" smtClean="0"/>
                        <a:t>A.M – All teams starts on own,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l"/>
                      <a:r>
                        <a:rPr lang="en-US" sz="1200" baseline="0" dirty="0" smtClean="0"/>
                        <a:t>All Leads discussion on integration points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9:00 A.M – Breakfast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30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10:00 </a:t>
                      </a:r>
                      <a:r>
                        <a:rPr lang="en-US" sz="1200" dirty="0" smtClean="0"/>
                        <a:t>A.M – Execution Starts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9:30 A.M – Leads discussion about</a:t>
                      </a:r>
                      <a:r>
                        <a:rPr lang="en-US" sz="1200" baseline="0" dirty="0" smtClean="0"/>
                        <a:t> Integration Points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11:00 </a:t>
                      </a:r>
                      <a:r>
                        <a:rPr lang="en-US" sz="1200" dirty="0" smtClean="0"/>
                        <a:t>A.M – Tea Break 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10:00 A.M – Execution Starts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11:15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smtClean="0"/>
                        <a:t>A.M – </a:t>
                      </a:r>
                      <a:r>
                        <a:rPr lang="en-US" sz="1200" dirty="0" smtClean="0"/>
                        <a:t>Execution Starts</a:t>
                      </a:r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11:00 </a:t>
                      </a:r>
                      <a:r>
                        <a:rPr lang="en-US" sz="1200" dirty="0" smtClean="0"/>
                        <a:t>A.M – Tea Break 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1:00 </a:t>
                      </a:r>
                      <a:r>
                        <a:rPr lang="en-US" sz="1200" dirty="0" smtClean="0"/>
                        <a:t>P.M – Lunch Provided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11:15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smtClean="0"/>
                        <a:t>A.M – </a:t>
                      </a:r>
                      <a:r>
                        <a:rPr lang="en-US" sz="1200" dirty="0" smtClean="0"/>
                        <a:t>Execution Starts</a:t>
                      </a:r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3:00 </a:t>
                      </a:r>
                      <a:r>
                        <a:rPr lang="en-US" sz="1200" dirty="0" smtClean="0"/>
                        <a:t>P.M – Leads Scrum</a:t>
                      </a:r>
                      <a:r>
                        <a:rPr lang="en-US" sz="1200" baseline="0" dirty="0" smtClean="0"/>
                        <a:t> Starts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1:00 </a:t>
                      </a:r>
                      <a:r>
                        <a:rPr lang="en-US" sz="1200" dirty="0" smtClean="0"/>
                        <a:t>P.M – Lunch Provided</a:t>
                      </a:r>
                      <a:endParaRPr lang="en-US" sz="1200" dirty="0"/>
                    </a:p>
                  </a:txBody>
                  <a:tcPr marL="87648" marR="876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09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4:00 P.M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smtClean="0"/>
                        <a:t>– </a:t>
                      </a:r>
                      <a:r>
                        <a:rPr lang="en-US" sz="1200" dirty="0" smtClean="0"/>
                        <a:t>Tea </a:t>
                      </a:r>
                      <a:r>
                        <a:rPr lang="en-US" sz="1200" baseline="0" dirty="0" smtClean="0"/>
                        <a:t>Break</a:t>
                      </a:r>
                      <a:endParaRPr lang="en-US" sz="1200" dirty="0" smtClean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3:00 </a:t>
                      </a:r>
                      <a:r>
                        <a:rPr lang="en-US" sz="1200" dirty="0" smtClean="0"/>
                        <a:t>P.M – Leads Scrum</a:t>
                      </a:r>
                      <a:r>
                        <a:rPr lang="en-US" sz="1200" baseline="0" dirty="0" smtClean="0"/>
                        <a:t> Starts</a:t>
                      </a:r>
                      <a:endParaRPr lang="en-US" sz="1200" dirty="0"/>
                    </a:p>
                  </a:txBody>
                  <a:tcPr marL="87648" marR="87648"/>
                </a:tc>
              </a:tr>
              <a:tr h="3209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6:00 P.M – Snacks</a:t>
                      </a:r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4:00 P.M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smtClean="0"/>
                        <a:t>– </a:t>
                      </a:r>
                      <a:r>
                        <a:rPr lang="en-US" sz="1200" dirty="0" smtClean="0"/>
                        <a:t>Tea </a:t>
                      </a:r>
                      <a:r>
                        <a:rPr lang="en-US" sz="1200" baseline="0" dirty="0" smtClean="0"/>
                        <a:t>Break</a:t>
                      </a:r>
                      <a:endParaRPr lang="en-US" sz="1200" dirty="0" smtClean="0"/>
                    </a:p>
                  </a:txBody>
                  <a:tcPr marL="87648" marR="87648"/>
                </a:tc>
              </a:tr>
              <a:tr h="320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6:30 P.M – Leads Scrum</a:t>
                      </a:r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6:00 P.M – Snacks</a:t>
                      </a:r>
                    </a:p>
                  </a:txBody>
                  <a:tcPr marL="87648" marR="87648"/>
                </a:tc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9:00 P.M – Dinner</a:t>
                      </a:r>
                      <a:r>
                        <a:rPr lang="en-US" sz="1200" baseline="0" dirty="0" smtClean="0"/>
                        <a:t> Provided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6:30 P.M – Test Results</a:t>
                      </a:r>
                    </a:p>
                  </a:txBody>
                  <a:tcPr marL="87648" marR="87648"/>
                </a:tc>
              </a:tr>
              <a:tr h="320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10:00 P.M – Leads Scrum</a:t>
                      </a:r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7:00 P.M – Review</a:t>
                      </a:r>
                      <a:r>
                        <a:rPr lang="en-US" sz="1200" baseline="0" dirty="0" smtClean="0"/>
                        <a:t> / Fixes</a:t>
                      </a:r>
                      <a:endParaRPr lang="en-US" sz="1200" dirty="0"/>
                    </a:p>
                  </a:txBody>
                  <a:tcPr marL="87648" marR="87648"/>
                </a:tc>
              </a:tr>
              <a:tr h="320937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87648" marR="876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9:00 P.M – Dinner Provided &amp; Hackathon Closed</a:t>
                      </a:r>
                    </a:p>
                  </a:txBody>
                  <a:tcPr marL="87648" marR="8764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72779"/>
              </p:ext>
            </p:extLst>
          </p:nvPr>
        </p:nvGraphicFramePr>
        <p:xfrm>
          <a:off x="639023" y="778611"/>
          <a:ext cx="64860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053"/>
              </a:tblGrid>
              <a:tr h="41644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May 2017 – Friday 2:30 P.M to 4:00 P.M</a:t>
                      </a:r>
                    </a:p>
                    <a:p>
                      <a:r>
                        <a:rPr lang="en-US" sz="1200" b="0" dirty="0"/>
                        <a:t>Briefing, Requirements, High level Design</a:t>
                      </a:r>
                      <a:r>
                        <a:rPr lang="en-US" sz="1200" b="0" baseline="0" dirty="0"/>
                        <a:t> Discussion</a:t>
                      </a:r>
                      <a:endParaRPr lang="en-US" sz="1200" b="0" dirty="0"/>
                    </a:p>
                  </a:txBody>
                  <a:tcPr marL="87648" marR="87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8926" y="810937"/>
            <a:ext cx="9588896" cy="5924159"/>
            <a:chOff x="1899909" y="275354"/>
            <a:chExt cx="8768092" cy="6595537"/>
          </a:xfrm>
        </p:grpSpPr>
        <p:grpSp>
          <p:nvGrpSpPr>
            <p:cNvPr id="29" name="Group 28"/>
            <p:cNvGrpSpPr/>
            <p:nvPr/>
          </p:nvGrpSpPr>
          <p:grpSpPr>
            <a:xfrm>
              <a:off x="2703478" y="3743036"/>
              <a:ext cx="7431123" cy="1371600"/>
              <a:chOff x="457200" y="3276600"/>
              <a:chExt cx="8458200" cy="13716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457200" y="3276600"/>
                <a:ext cx="8458200" cy="1371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09600" y="3352800"/>
                <a:ext cx="8153400" cy="38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Web API [Restful Services]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133752" y="3389744"/>
                <a:ext cx="1600200" cy="3048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Mappers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9600" y="3810000"/>
                <a:ext cx="8153400" cy="76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8412" y="3962400"/>
                <a:ext cx="1524000" cy="304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Entities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96331" y="3865416"/>
                <a:ext cx="2284844" cy="6488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Entity Framework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77474" y="4124036"/>
                <a:ext cx="1905000" cy="304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MongoDB Driver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63937" y="3962400"/>
                <a:ext cx="1676400" cy="304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CMS Service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21204" y="3962400"/>
                <a:ext cx="2275838" cy="304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Azure Streaming Service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99909" y="533400"/>
              <a:ext cx="688112" cy="4581236"/>
              <a:chOff x="228600" y="533400"/>
              <a:chExt cx="688112" cy="4191000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228600" y="533400"/>
                <a:ext cx="304800" cy="419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Exception Handling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11912" y="533400"/>
                <a:ext cx="304800" cy="419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Logging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209802" y="5282584"/>
              <a:ext cx="8458199" cy="1588307"/>
              <a:chOff x="1356709" y="4772892"/>
              <a:chExt cx="6872891" cy="2072150"/>
            </a:xfrm>
            <a:solidFill>
              <a:schemeClr val="bg1">
                <a:lumMod val="75000"/>
              </a:schemeClr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4800600" y="5921514"/>
                <a:ext cx="3429000" cy="923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CRM – Customer Info</a:t>
                </a:r>
              </a:p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AM – Device Info</a:t>
                </a:r>
              </a:p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WO – WO, SO, Employee Data (Workmen/SME), Ticket Data, Job Data</a:t>
                </a:r>
              </a:p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CMS – User Manual, Help Videos, Annotated Images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356709" y="4772892"/>
                <a:ext cx="4815491" cy="1758222"/>
                <a:chOff x="1318609" y="4772892"/>
                <a:chExt cx="4815491" cy="1758222"/>
              </a:xfrm>
              <a:grpFill/>
            </p:grpSpPr>
            <p:sp>
              <p:nvSpPr>
                <p:cNvPr id="8" name="Can 7"/>
                <p:cNvSpPr/>
                <p:nvPr/>
              </p:nvSpPr>
              <p:spPr>
                <a:xfrm>
                  <a:off x="2279064" y="4772892"/>
                  <a:ext cx="838200" cy="968514"/>
                </a:xfrm>
                <a:prstGeom prst="ca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MongoDB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698164" y="4876800"/>
                  <a:ext cx="3435936" cy="1654314"/>
                  <a:chOff x="3574464" y="4898886"/>
                  <a:chExt cx="3435936" cy="165431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51040" y="5943600"/>
                    <a:ext cx="1371600" cy="6096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Data/Content Simulator</a:t>
                    </a:r>
                  </a:p>
                </p:txBody>
              </p:sp>
              <p:sp>
                <p:nvSpPr>
                  <p:cNvPr id="9" name="Flowchart: Multidocument 8"/>
                  <p:cNvSpPr/>
                  <p:nvPr/>
                </p:nvSpPr>
                <p:spPr>
                  <a:xfrm>
                    <a:off x="5791200" y="4898886"/>
                    <a:ext cx="1219200" cy="816114"/>
                  </a:xfrm>
                  <a:prstGeom prst="flowChartMultidocumen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Azure Store &amp; Streaming</a:t>
                    </a:r>
                  </a:p>
                </p:txBody>
              </p:sp>
              <p:cxnSp>
                <p:nvCxnSpPr>
                  <p:cNvPr id="11" name="Straight Arrow Connector 10"/>
                  <p:cNvCxnSpPr>
                    <a:stCxn id="4" idx="1"/>
                    <a:endCxn id="8" idx="3"/>
                  </p:cNvCxnSpPr>
                  <p:nvPr/>
                </p:nvCxnSpPr>
                <p:spPr>
                  <a:xfrm rot="10800000">
                    <a:off x="3574464" y="5763492"/>
                    <a:ext cx="676576" cy="484908"/>
                  </a:xfrm>
                  <a:prstGeom prst="curvedConnector2">
                    <a:avLst/>
                  </a:prstGeom>
                  <a:grpFill/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0"/>
                  <p:cNvCxnSpPr>
                    <a:stCxn id="4" idx="3"/>
                  </p:cNvCxnSpPr>
                  <p:nvPr/>
                </p:nvCxnSpPr>
                <p:spPr>
                  <a:xfrm flipV="1">
                    <a:off x="5622640" y="5715000"/>
                    <a:ext cx="381000" cy="533400"/>
                  </a:xfrm>
                  <a:prstGeom prst="curvedConnector2">
                    <a:avLst/>
                  </a:prstGeom>
                  <a:grpFill/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318609" y="4910132"/>
                  <a:ext cx="3429000" cy="602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111125" indent="-111125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Schema Identification</a:t>
                  </a:r>
                </a:p>
                <a:p>
                  <a:pPr marL="111125" indent="-111125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Collection Creation</a:t>
                  </a:r>
                </a:p>
                <a:p>
                  <a:pPr marL="111125" indent="-111125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Data Insertion Scripts</a:t>
                  </a:r>
                </a:p>
              </p:txBody>
            </p:sp>
          </p:grpSp>
        </p:grpSp>
        <p:sp>
          <p:nvSpPr>
            <p:cNvPr id="55" name="Rounded Rectangle 54"/>
            <p:cNvSpPr/>
            <p:nvPr/>
          </p:nvSpPr>
          <p:spPr>
            <a:xfrm>
              <a:off x="4764000" y="3856220"/>
              <a:ext cx="646200" cy="304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 &amp; 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1574" y="300328"/>
              <a:ext cx="702436" cy="246221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Workmen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23872" y="309564"/>
              <a:ext cx="381836" cy="246221"/>
            </a:xfrm>
            <a:prstGeom prst="rect">
              <a:avLst/>
            </a:prstGeom>
            <a:solidFill>
              <a:srgbClr val="96B38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CSR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12600" y="275354"/>
              <a:ext cx="702436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Workmen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703478" y="533400"/>
              <a:ext cx="7431123" cy="3124200"/>
              <a:chOff x="962892" y="76200"/>
              <a:chExt cx="7431123" cy="3124200"/>
            </a:xfrm>
            <a:solidFill>
              <a:schemeClr val="bg1">
                <a:lumMod val="7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962892" y="76200"/>
                <a:ext cx="2411848" cy="3124200"/>
              </a:xfrm>
              <a:prstGeom prst="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AR/VR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74740" y="76200"/>
                <a:ext cx="2492660" cy="3124200"/>
              </a:xfrm>
              <a:prstGeom prst="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Web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67400" y="76200"/>
                <a:ext cx="2526615" cy="3124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Mobile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096786" y="337132"/>
                <a:ext cx="2103614" cy="304800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Annotation &amp; Upload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96786" y="699044"/>
                <a:ext cx="2103614" cy="461818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Status / Observations / Comments - Update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096786" y="1217974"/>
                <a:ext cx="2103614" cy="457200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View Ticket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81200" y="1226136"/>
                <a:ext cx="1143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Customer Info</a:t>
                </a:r>
              </a:p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Device Info</a:t>
                </a:r>
              </a:p>
              <a:p>
                <a:pPr marL="111125" indent="-111125">
                  <a:buFont typeface="Arial" panose="020B0604020202020204" pitchFamily="34" charset="0"/>
                  <a:buChar char="•"/>
                </a:pPr>
                <a:r>
                  <a:rPr lang="en-US" sz="800" dirty="0"/>
                  <a:t>Ticket Details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096786" y="1732286"/>
                <a:ext cx="2103614" cy="441187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Video Chat – HoloLens to Mobile / System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096786" y="2221348"/>
                <a:ext cx="2103614" cy="277092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Video Player – Play Help Video 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574683" y="66116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Service </a:t>
                </a:r>
                <a:r>
                  <a:rPr lang="en-US" sz="1200" smtClean="0">
                    <a:solidFill>
                      <a:schemeClr val="tx1"/>
                    </a:solidFill>
                  </a:rPr>
                  <a:t>Request Management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574683" y="102830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Work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Request Management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581400" y="140930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Job Management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581400" y="179030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Azure Streaming Service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581400" y="217130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581400" y="2552308"/>
                <a:ext cx="1987917" cy="304800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File Upload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096785" y="2553856"/>
                <a:ext cx="960615" cy="304800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3D Objects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168817" y="2553856"/>
                <a:ext cx="1031584" cy="304800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3D Layout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96786" y="2916384"/>
                <a:ext cx="2103614" cy="237836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581400" y="2902603"/>
                <a:ext cx="1987917" cy="237836"/>
              </a:xfrm>
              <a:prstGeom prst="roundRect">
                <a:avLst/>
              </a:prstGeom>
              <a:solidFill>
                <a:srgbClr val="96B3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920885" y="2901861"/>
                <a:ext cx="2416568" cy="23783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920885" y="2552308"/>
                <a:ext cx="1051807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Time Sheets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030038" y="2553071"/>
                <a:ext cx="1307415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New Job Creation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5920885" y="2173474"/>
                <a:ext cx="1051807" cy="31675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Ticket Data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918786" y="1790308"/>
                <a:ext cx="2405868" cy="324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Status / Observations Update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038681" y="2178209"/>
                <a:ext cx="1285973" cy="31675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Customer Info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920885" y="1409308"/>
                <a:ext cx="1051807" cy="31896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Device Info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7038681" y="1414043"/>
                <a:ext cx="1285973" cy="31896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918786" y="1028308"/>
                <a:ext cx="2405868" cy="324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Workmen / SME details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940782" y="641530"/>
                <a:ext cx="2405868" cy="324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Azure Streaming Service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itle 1"/>
          <p:cNvSpPr txBox="1">
            <a:spLocks/>
          </p:cNvSpPr>
          <p:nvPr/>
        </p:nvSpPr>
        <p:spPr>
          <a:xfrm>
            <a:off x="839246" y="105068"/>
            <a:ext cx="10515096" cy="532495"/>
          </a:xfrm>
          <a:prstGeom prst="rect">
            <a:avLst/>
          </a:prstGeom>
        </p:spPr>
        <p:txBody>
          <a:bodyPr anchor="b"/>
          <a:lstStyle>
            <a:lvl1pPr marL="914400" indent="-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Architecture Diagram for Hackathon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22" y="6071216"/>
            <a:ext cx="576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Hyderabad Coordinators 	: John P, Venkat R &amp; Raju</a:t>
            </a:r>
          </a:p>
          <a:p>
            <a:r>
              <a:rPr lang="en-US" dirty="0"/>
              <a:t>Bangalore Coordinators	: Kamalakar D &amp; </a:t>
            </a:r>
            <a:r>
              <a:rPr lang="en-US" dirty="0" err="1"/>
              <a:t>Rajapandiyan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9246" y="150333"/>
            <a:ext cx="10515096" cy="53249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Hackathon Teams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19646"/>
              </p:ext>
            </p:extLst>
          </p:nvPr>
        </p:nvGraphicFramePr>
        <p:xfrm>
          <a:off x="434565" y="778597"/>
          <a:ext cx="10239474" cy="53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82"/>
                <a:gridCol w="1462782"/>
                <a:gridCol w="1462782"/>
                <a:gridCol w="1462782"/>
                <a:gridCol w="1462782"/>
                <a:gridCol w="1462782"/>
                <a:gridCol w="1462782"/>
              </a:tblGrid>
              <a:tr h="5104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Stories, </a:t>
                      </a:r>
                      <a:r>
                        <a:rPr lang="en-US" sz="1200" dirty="0" err="1" smtClean="0"/>
                        <a:t>WireFrames</a:t>
                      </a:r>
                      <a:r>
                        <a:rPr lang="en-US" sz="1200" dirty="0" smtClean="0"/>
                        <a:t>, Prototypes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Unity 5 &amp; AI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 DB / My 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Azure Streaming and Hosting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WebAPI</a:t>
                      </a:r>
                      <a:r>
                        <a:rPr lang="en-US" sz="1200" dirty="0" smtClean="0"/>
                        <a:t> + Angular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Android</a:t>
                      </a:r>
                      <a:r>
                        <a:rPr lang="en-US" sz="1200" baseline="0" dirty="0" smtClean="0"/>
                        <a:t> &amp; IOS / </a:t>
                      </a:r>
                      <a:r>
                        <a:rPr lang="en-US" sz="1200" baseline="0" dirty="0" err="1" smtClean="0"/>
                        <a:t>Xamarin</a:t>
                      </a:r>
                      <a:endParaRPr lang="en-US" sz="1200" dirty="0"/>
                    </a:p>
                  </a:txBody>
                  <a:tcPr/>
                </a:tc>
              </a:tr>
              <a:tr h="301817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Sumanth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Chandra Shekar Sagiri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Sreedevi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Nagaraju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53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Viswanath Y</a:t>
                      </a:r>
                    </a:p>
                    <a:p>
                      <a:pPr marL="0" lvl="0" indent="53975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53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 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Naveen H</a:t>
                      </a:r>
                    </a:p>
                  </a:txBody>
                  <a:tcPr marL="6403" marR="6403" marT="6403" marB="0" anchor="ctr"/>
                </a:tc>
              </a:tr>
              <a:tr h="301817"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Deepika Sandanaboina Veera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Satish G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Murali Krishna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Kavitha Pamuru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Sayed P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53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Arun K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53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Shanmukha Rao</a:t>
                      </a:r>
                    </a:p>
                    <a:p>
                      <a:pPr marL="0" lvl="0" indent="53975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</a:tr>
              <a:tr h="346275"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Gopi Krishna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Jalli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53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Bhavardas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Aswani Kumar C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Chandra Shekar Sagiri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 Kiran Kumar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Nitesh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fi-FI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Venkata Sai Siva Kumar Ganduri</a:t>
                      </a:r>
                    </a:p>
                  </a:txBody>
                  <a:tcPr marL="6403" marR="6403" marT="6403" marB="0" anchor="ctr"/>
                </a:tc>
              </a:tr>
              <a:tr h="516433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Sravani Dulla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Deepika Sandanaboina Veera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Venkatadri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Pamuru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Neha M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Chandan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Ravinder Ayitha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 Kumar Thavanati</a:t>
                      </a:r>
                    </a:p>
                  </a:txBody>
                  <a:tcPr marL="6403" marR="6403" marT="6403" marB="0" anchor="ctr"/>
                </a:tc>
              </a:tr>
              <a:tr h="516433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Mounika Vadla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Chaithanya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Raghavarapu Ashok Kumar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Bhavardas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Raghuveer Chitgope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 Rehman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Sruthi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Mamidala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</a:tr>
              <a:tr h="301817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Chaithanya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Devarapu Bhanu Prakash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 R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Santhoshi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Bijapur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Vijaya Krishna Banda</a:t>
                      </a:r>
                    </a:p>
                  </a:txBody>
                  <a:tcPr marL="6403" marR="6403" marT="6403" marB="0" anchor="ctr"/>
                </a:tc>
              </a:tr>
              <a:tr h="301817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Gopi Krishna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Jalli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Rayana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SaiKiran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Anugurthi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Gopal P</a:t>
                      </a:r>
                    </a:p>
                  </a:txBody>
                  <a:tcPr marL="6403" marR="6403" marT="6403" marB="0" anchor="ctr"/>
                </a:tc>
              </a:tr>
              <a:tr h="301817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Naveen M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Kamalakar Devaki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Charan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2388" lvl="0" indent="1588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Ajay P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Manasa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Allani</a:t>
                      </a:r>
                      <a:endParaRPr lang="en-US" sz="1200" dirty="0"/>
                    </a:p>
                  </a:txBody>
                  <a:tcPr/>
                </a:tc>
              </a:tr>
              <a:tr h="34627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 Kumar Thavanati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Jayanth T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Rajashekar RK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01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Viswanath Y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Premanand Dudyala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01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Nagaraju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Suneel Kumar Sikhakollu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01817">
                <a:tc>
                  <a:txBody>
                    <a:bodyPr/>
                    <a:lstStyle/>
                    <a:p>
                      <a:pPr marL="0" lvl="0" indent="53975" algn="l" defTabSz="914400" rtl="0" eaLnBrk="1" fontAlgn="t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pPr marL="53975" lvl="0" indent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Sumanth </a:t>
                      </a:r>
                    </a:p>
                  </a:txBody>
                  <a:tcPr marL="6403" marR="6403" marT="6403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MD Sadak  Hussain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9246" y="150333"/>
            <a:ext cx="10515096" cy="53249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Environment and Action Items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08247"/>
              </p:ext>
            </p:extLst>
          </p:nvPr>
        </p:nvGraphicFramePr>
        <p:xfrm>
          <a:off x="728301" y="1154233"/>
          <a:ext cx="9447795" cy="3599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265"/>
                <a:gridCol w="3149265"/>
                <a:gridCol w="3149265"/>
              </a:tblGrid>
              <a:tr h="403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Action Item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Owner</a:t>
                      </a:r>
                      <a:endParaRPr lang="en-US" sz="1200" dirty="0"/>
                    </a:p>
                  </a:txBody>
                  <a:tcPr/>
                </a:tc>
              </a:tr>
              <a:tr h="696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GIT</a:t>
                      </a:r>
                      <a:r>
                        <a:rPr lang="en-US" sz="1200" baseline="0" dirty="0" smtClean="0"/>
                        <a:t>HUB setup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Setup the GIT Hub setup for code repository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Viswanath,</a:t>
                      </a:r>
                      <a:r>
                        <a:rPr lang="en-US" sz="1200" baseline="0" dirty="0" smtClean="0"/>
                        <a:t> Kiran</a:t>
                      </a:r>
                      <a:endParaRPr lang="en-US" sz="1200" dirty="0"/>
                    </a:p>
                  </a:txBody>
                  <a:tcPr/>
                </a:tc>
              </a:tr>
              <a:tr h="696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Deployment Server (IIS &amp; MongoDB)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Deployment Server with</a:t>
                      </a:r>
                      <a:r>
                        <a:rPr lang="en-US" sz="1200" baseline="0" dirty="0" smtClean="0"/>
                        <a:t> IIS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 Team</a:t>
                      </a:r>
                      <a:endParaRPr lang="en-US" sz="1200" dirty="0"/>
                    </a:p>
                  </a:txBody>
                  <a:tcPr/>
                </a:tc>
              </a:tr>
              <a:tr h="40364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Azure Account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 Team</a:t>
                      </a:r>
                      <a:endParaRPr lang="en-US" sz="1200" dirty="0"/>
                    </a:p>
                  </a:txBody>
                  <a:tcPr/>
                </a:tc>
              </a:tr>
              <a:tr h="995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Environment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team should come up with the Environment required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Sumanth,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Deepika </a:t>
                      </a:r>
                      <a:endParaRPr lang="en-US" sz="1200" dirty="0"/>
                    </a:p>
                  </a:txBody>
                  <a:tcPr/>
                </a:tc>
              </a:tr>
              <a:tr h="4036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Making of Hackathon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Taking Pictures, Videos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Raju and </a:t>
                      </a:r>
                      <a:r>
                        <a:rPr lang="en-US" sz="1200" dirty="0" err="1" smtClean="0"/>
                        <a:t>Rajapandiyan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9246" y="150333"/>
            <a:ext cx="10515096" cy="53249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Immediate Action Items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13402"/>
              </p:ext>
            </p:extLst>
          </p:nvPr>
        </p:nvGraphicFramePr>
        <p:xfrm>
          <a:off x="839246" y="1108965"/>
          <a:ext cx="8128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Action Items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Owner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Diagrams should be submitted by tomorrow morning 10:00 A.M for user stories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 Diagrams by Friday Afternoon 12:00</a:t>
                      </a:r>
                      <a:r>
                        <a:rPr lang="en-US" sz="1200" baseline="0" dirty="0" smtClean="0"/>
                        <a:t> P.M </a:t>
                      </a:r>
                      <a:r>
                        <a:rPr lang="en-US" sz="1200" dirty="0" smtClean="0"/>
                        <a:t>for user stories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Leads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plan should be Submitted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 Kamal before Friday 5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May 2017 8:00 P.M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Sumanth,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Deepika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simulation should be done by Tomorrow EOD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Nagaraju</a:t>
                      </a:r>
                      <a:r>
                        <a:rPr lang="en-US" sz="1200" dirty="0" smtClean="0"/>
                        <a:t>, Ravi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26483" y="2781888"/>
            <a:ext cx="11887518" cy="1167719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21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Arch Profile v2.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ProArch Capabilities for Shell</Template>
  <TotalTime>2786</TotalTime>
  <Words>631</Words>
  <Application>Microsoft Office PowerPoint</Application>
  <PresentationFormat>Custom</PresentationFormat>
  <Paragraphs>189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ProArch Profile v2.3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Kamalakar Devaki</dc:creator>
  <cp:lastModifiedBy>kirankumart</cp:lastModifiedBy>
  <cp:revision>95</cp:revision>
  <dcterms:created xsi:type="dcterms:W3CDTF">2016-11-16T09:34:59Z</dcterms:created>
  <dcterms:modified xsi:type="dcterms:W3CDTF">2017-05-05T11:50:25Z</dcterms:modified>
</cp:coreProperties>
</file>