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A"/>
    <a:srgbClr val="C1733A"/>
    <a:srgbClr val="8C8E90"/>
    <a:srgbClr val="F7F8F8"/>
    <a:srgbClr val="E6E6E6"/>
    <a:srgbClr val="77E741"/>
    <a:srgbClr val="00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90B8-0272-4368-9566-E4E9C5CDBB83}" type="datetimeFigureOut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EC859-D4F9-4E07-94E8-0BADDB83C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5984" y="2167982"/>
            <a:ext cx="9003323" cy="2007699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4500">
                <a:solidFill>
                  <a:srgbClr val="00462A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E48800-8025-4764-8B7B-953D5F0A9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3"/>
            <a:ext cx="12189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F69E-6196-42B6-B54D-ABCBA001BE7F}" type="datetime1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87619" y="6179283"/>
            <a:ext cx="824620" cy="365125"/>
          </a:xfrm>
        </p:spPr>
        <p:txBody>
          <a:bodyPr/>
          <a:lstStyle>
            <a:lvl1pPr>
              <a:defRPr>
                <a:solidFill>
                  <a:srgbClr val="8C8E90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fld id="{E98A2F03-CFD3-4116-B783-1D8C8483C4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3"/>
            <a:ext cx="1218951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510" y="2002634"/>
            <a:ext cx="9145068" cy="2852737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3200">
                <a:solidFill>
                  <a:srgbClr val="00462A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E48800-8025-4764-8B7B-953D5F0A9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1328" y="1460500"/>
            <a:ext cx="454785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9186" y="1460500"/>
            <a:ext cx="454785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21329" y="5991225"/>
            <a:ext cx="2743200" cy="365125"/>
          </a:xfrm>
        </p:spPr>
        <p:txBody>
          <a:bodyPr/>
          <a:lstStyle/>
          <a:p>
            <a:fld id="{E7F73B92-FFDA-4DF6-B1A7-5B6F0E050AC1}" type="datetime1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4FBC-5758-4965-A909-4DACE7CABBDD}" type="datetime1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6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3763-99D1-4903-8C66-A8E725ADB1AB}" type="datetime1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60430FB-5919-40D4-A84F-DD7206169AD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0"/>
            <a:ext cx="12189519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10"/>
          <a:stretch/>
        </p:blipFill>
        <p:spPr>
          <a:xfrm>
            <a:off x="1241" y="3"/>
            <a:ext cx="12189519" cy="130232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8940-77A6-42DD-8E68-753F89C17E3F}" type="datetime1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2F03-CFD3-4116-B783-1D8C8483C4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500" kern="1200">
          <a:solidFill>
            <a:srgbClr val="00482B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o-ewha.notion.site/d3be21489cac40a394bb09e12151476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ProCO</a:t>
            </a:r>
            <a:r>
              <a:rPr lang="en-US" altLang="ko-KR" dirty="0"/>
              <a:t> 1</a:t>
            </a:r>
            <a:r>
              <a:rPr lang="ko-KR" altLang="en-US" dirty="0"/>
              <a:t>주차 세션 </a:t>
            </a:r>
            <a:r>
              <a:rPr lang="en-US" altLang="ko-KR" dirty="0"/>
              <a:t>(1/8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sz="2400" dirty="0"/>
              <a:t>팀별 기획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15529" y="1849703"/>
            <a:ext cx="9145068" cy="3470441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배윤아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ko-KR" altLang="en-US" dirty="0" err="1"/>
              <a:t>조서정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한사랑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강승연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문원정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조수빈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r>
              <a:rPr lang="en-US" altLang="ko-KR" dirty="0"/>
              <a:t>:</a:t>
            </a:r>
            <a:r>
              <a:rPr lang="ko-KR" altLang="en-US" dirty="0"/>
              <a:t> 고은서 </a:t>
            </a:r>
            <a:r>
              <a:rPr lang="en-US" altLang="ko-KR" dirty="0"/>
              <a:t>&amp;</a:t>
            </a:r>
            <a:r>
              <a:rPr lang="ko-KR" altLang="en-US" dirty="0"/>
              <a:t> 최혜원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D217AA-2DC1-B146-09B6-7BDA94716F2B}"/>
              </a:ext>
            </a:extLst>
          </p:cNvPr>
          <p:cNvSpPr txBox="1">
            <a:spLocks/>
          </p:cNvSpPr>
          <p:nvPr/>
        </p:nvSpPr>
        <p:spPr>
          <a:xfrm>
            <a:off x="276995" y="130271"/>
            <a:ext cx="10063544" cy="8157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kern="1200">
                <a:solidFill>
                  <a:srgbClr val="00462A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j-cs"/>
              </a:defRPr>
            </a:lvl1pPr>
          </a:lstStyle>
          <a:p>
            <a:r>
              <a:rPr lang="ko-KR" altLang="en-US" dirty="0"/>
              <a:t>발표 순서</a:t>
            </a:r>
          </a:p>
        </p:txBody>
      </p:sp>
    </p:spTree>
    <p:extLst>
      <p:ext uri="{BB962C8B-B14F-4D97-AF65-F5344CB8AC3E}">
        <p14:creationId xmlns:p14="http://schemas.microsoft.com/office/powerpoint/2010/main" val="77986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6444" y="200981"/>
            <a:ext cx="10063544" cy="815756"/>
          </a:xfrm>
        </p:spPr>
        <p:txBody>
          <a:bodyPr/>
          <a:lstStyle/>
          <a:p>
            <a:r>
              <a:rPr lang="en-US" altLang="ko-KR" dirty="0" err="1"/>
              <a:t>ProCO</a:t>
            </a:r>
            <a:r>
              <a:rPr lang="en-US" altLang="ko-KR" dirty="0"/>
              <a:t> </a:t>
            </a:r>
            <a:r>
              <a:rPr lang="ko-KR" altLang="en-US" dirty="0" err="1"/>
              <a:t>노션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디스코드</a:t>
            </a:r>
            <a:r>
              <a:rPr lang="ko-KR" altLang="en-US" dirty="0"/>
              <a:t> 안내</a:t>
            </a:r>
          </a:p>
        </p:txBody>
      </p:sp>
      <p:sp>
        <p:nvSpPr>
          <p:cNvPr id="8" name="타원 7"/>
          <p:cNvSpPr/>
          <p:nvPr/>
        </p:nvSpPr>
        <p:spPr>
          <a:xfrm>
            <a:off x="2116504" y="1599674"/>
            <a:ext cx="2598345" cy="2598345"/>
          </a:xfrm>
          <a:prstGeom prst="ellipse">
            <a:avLst/>
          </a:prstGeom>
          <a:pattFill prst="divot">
            <a:fgClr>
              <a:srgbClr val="77E7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81824" y="2384689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rPr>
              <a:t>지속가능 사회를</a:t>
            </a:r>
            <a:endParaRPr lang="en-US" altLang="ko-KR" dirty="0">
              <a:solidFill>
                <a:schemeClr val="bg1"/>
              </a:solidFill>
              <a:latin typeface="YD윤고딕 330" panose="02020603020101020101" pitchFamily="18" charset="-127"/>
              <a:ea typeface="YD윤고딕 3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rPr>
              <a:t>선도하는</a:t>
            </a:r>
            <a:endParaRPr lang="en-US" altLang="ko-KR" dirty="0">
              <a:solidFill>
                <a:schemeClr val="bg1"/>
              </a:solidFill>
              <a:latin typeface="YD윤고딕 330" panose="02020603020101020101" pitchFamily="18" charset="-127"/>
              <a:ea typeface="YD윤고딕 3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rPr>
              <a:t>창의</a:t>
            </a:r>
            <a:r>
              <a:rPr lang="en-US" altLang="ko-KR" dirty="0">
                <a:solidFill>
                  <a:schemeClr val="bg1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rPr>
              <a:t>혁신 플랫폼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1152" y="495054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창의와 도전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4853" y="496789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소통과 혁신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8551" y="496789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공감과 포용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02E2C56-6F3A-7A4F-EABB-B9FAE71405B2}"/>
              </a:ext>
            </a:extLst>
          </p:cNvPr>
          <p:cNvSpPr/>
          <p:nvPr/>
        </p:nvSpPr>
        <p:spPr>
          <a:xfrm>
            <a:off x="7477153" y="1547181"/>
            <a:ext cx="2598345" cy="2598345"/>
          </a:xfrm>
          <a:prstGeom prst="ellipse">
            <a:avLst/>
          </a:prstGeom>
          <a:pattFill prst="divot">
            <a:fgClr>
              <a:srgbClr val="77E7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3B340-F0F6-4897-BFAE-77499844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15" y="1838396"/>
            <a:ext cx="2108200" cy="212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EE52B-9390-0E7E-79AC-1769593E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62" y="1781246"/>
            <a:ext cx="2387600" cy="223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4BF52-DBA1-754B-0491-F63C8355BC99}"/>
              </a:ext>
            </a:extLst>
          </p:cNvPr>
          <p:cNvSpPr txBox="1"/>
          <p:nvPr/>
        </p:nvSpPr>
        <p:spPr>
          <a:xfrm>
            <a:off x="1138731" y="4365642"/>
            <a:ext cx="4690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Notion</a:t>
            </a:r>
            <a:r>
              <a:rPr kumimoji="1" lang="ko-KR" altLang="en-US" dirty="0"/>
              <a:t> 링크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게스트</a:t>
            </a:r>
            <a:r>
              <a:rPr kumimoji="1" lang="en-US" altLang="ko-KR" dirty="0"/>
              <a:t>/</a:t>
            </a:r>
            <a:r>
              <a:rPr kumimoji="1" lang="ko-KR" altLang="en-US" dirty="0"/>
              <a:t>멤버 초대 없이 활동 사항 열람 가능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세션 자료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벌금과 보증금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커리큘럼 등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6D16-E104-7FAA-3BDD-BBB86FF3EF9B}"/>
              </a:ext>
            </a:extLst>
          </p:cNvPr>
          <p:cNvSpPr txBox="1"/>
          <p:nvPr/>
        </p:nvSpPr>
        <p:spPr>
          <a:xfrm>
            <a:off x="6160617" y="4365642"/>
            <a:ext cx="5476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Discord </a:t>
            </a:r>
            <a:r>
              <a:rPr kumimoji="1" lang="ko-KR" altLang="en-US" dirty="0"/>
              <a:t>링크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Discord</a:t>
            </a:r>
            <a:r>
              <a:rPr kumimoji="1" lang="ko-KR" altLang="en-US" dirty="0"/>
              <a:t> 가입 후 접속 가능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공지사항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팀별 인증 사진 업로드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분야별 대화방 등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432B3-F907-F0C9-4925-792301CD23BE}"/>
              </a:ext>
            </a:extLst>
          </p:cNvPr>
          <p:cNvSpPr txBox="1"/>
          <p:nvPr/>
        </p:nvSpPr>
        <p:spPr>
          <a:xfrm>
            <a:off x="328394" y="6254262"/>
            <a:ext cx="46346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100" dirty="0">
                <a:hlinkClick r:id="rId4"/>
              </a:rPr>
              <a:t>https://</a:t>
            </a:r>
            <a:r>
              <a:rPr kumimoji="1" lang="en" altLang="ko-Kore-KR" sz="1100" dirty="0" err="1">
                <a:hlinkClick r:id="rId4"/>
              </a:rPr>
              <a:t>proco-ewha.notion.site</a:t>
            </a:r>
            <a:r>
              <a:rPr kumimoji="1" lang="en" altLang="ko-Kore-KR" sz="1100" dirty="0">
                <a:hlinkClick r:id="rId4"/>
              </a:rPr>
              <a:t>/d3be21489cac40a394bb09e121514765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9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다음주부터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주차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주차까지 팀별 자율 세션 진행 예정</a:t>
            </a:r>
            <a:endParaRPr lang="en-US" altLang="ko-KR" sz="2000" dirty="0"/>
          </a:p>
          <a:p>
            <a:r>
              <a:rPr lang="ko-KR" altLang="en-US" sz="2000" dirty="0"/>
              <a:t>각주차별 일요일 자정까지 팀별 </a:t>
            </a:r>
            <a:r>
              <a:rPr lang="ko-KR" altLang="en-US" sz="2000" dirty="0" err="1"/>
              <a:t>디스코드</a:t>
            </a:r>
            <a:r>
              <a:rPr lang="ko-KR" altLang="en-US" sz="2000" dirty="0"/>
              <a:t> 방에 인증 사진 업로드</a:t>
            </a:r>
            <a:endParaRPr lang="en-US" altLang="ko-KR" sz="2000" dirty="0"/>
          </a:p>
          <a:p>
            <a:r>
              <a:rPr lang="ko-KR" altLang="en-US" sz="2000" dirty="0"/>
              <a:t>인증 사진 예시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a. </a:t>
            </a:r>
            <a:r>
              <a:rPr lang="ko-KR" altLang="en-US" sz="2000" dirty="0"/>
              <a:t>대면</a:t>
            </a:r>
            <a:r>
              <a:rPr lang="en-US" altLang="ko-KR" sz="2000" dirty="0"/>
              <a:t>:</a:t>
            </a:r>
            <a:r>
              <a:rPr lang="ko-KR" altLang="en-US" sz="2000" dirty="0"/>
              <a:t> 셀카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b. </a:t>
            </a:r>
            <a:r>
              <a:rPr lang="ko-KR" altLang="en-US" sz="2000" dirty="0" err="1"/>
              <a:t>비대면</a:t>
            </a:r>
            <a:r>
              <a:rPr lang="en-US" altLang="ko-KR" sz="2000" dirty="0"/>
              <a:t>: </a:t>
            </a:r>
            <a:r>
              <a:rPr lang="ko-KR" altLang="en-US" sz="2000" dirty="0"/>
              <a:t>날짜와 시간</a:t>
            </a:r>
            <a:r>
              <a:rPr lang="en-US" altLang="ko-KR" sz="2000" dirty="0"/>
              <a:t>,</a:t>
            </a:r>
            <a:r>
              <a:rPr lang="ko-KR" altLang="en-US" sz="2000" dirty="0"/>
              <a:t> 카메라가 켜진 상태의 화상채팅 </a:t>
            </a:r>
            <a:r>
              <a:rPr lang="ko-KR" altLang="en-US" sz="2000" dirty="0" err="1"/>
              <a:t>캡쳐본</a:t>
            </a:r>
            <a:endParaRPr lang="en-US" altLang="ko-KR" sz="2000" dirty="0"/>
          </a:p>
          <a:p>
            <a:r>
              <a:rPr lang="ko-KR" altLang="en-US" sz="2000" dirty="0"/>
              <a:t>각주차별 인증 사진 업로드 기한</a:t>
            </a:r>
            <a:endParaRPr lang="en-US" altLang="ko-KR" sz="2000" dirty="0"/>
          </a:p>
          <a:p>
            <a:pPr marL="914400" lvl="1" indent="-457200">
              <a:buAutoNum type="alphaLcPeriod"/>
            </a:pPr>
            <a:r>
              <a:rPr lang="en-US" altLang="ko-KR" sz="1800" dirty="0"/>
              <a:t>2</a:t>
            </a:r>
            <a:r>
              <a:rPr lang="ko-KR" altLang="en-US" sz="1800" dirty="0"/>
              <a:t>주차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월 </a:t>
            </a:r>
            <a:r>
              <a:rPr lang="en-US" altLang="ko-KR" sz="1800" dirty="0"/>
              <a:t>21</a:t>
            </a:r>
            <a:r>
              <a:rPr lang="ko-KR" altLang="en-US" sz="1800" dirty="0"/>
              <a:t>일 </a:t>
            </a:r>
            <a:r>
              <a:rPr lang="en-US" altLang="ko-KR" sz="1800" dirty="0"/>
              <a:t>23:59</a:t>
            </a:r>
          </a:p>
          <a:p>
            <a:pPr marL="914400" lvl="1" indent="-457200">
              <a:buAutoNum type="alphaLcPeriod"/>
            </a:pPr>
            <a:r>
              <a:rPr lang="en-US" altLang="ko-KR" sz="1800" dirty="0"/>
              <a:t>3</a:t>
            </a:r>
            <a:r>
              <a:rPr lang="ko-KR" altLang="en-US" sz="1800" dirty="0"/>
              <a:t>주차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월 </a:t>
            </a:r>
            <a:r>
              <a:rPr lang="en-US" altLang="ko-KR" sz="1800" dirty="0"/>
              <a:t>28</a:t>
            </a:r>
            <a:r>
              <a:rPr lang="ko-KR" altLang="en-US" sz="1800" dirty="0"/>
              <a:t>일 </a:t>
            </a:r>
            <a:r>
              <a:rPr lang="en-US" altLang="ko-KR" sz="1800" dirty="0"/>
              <a:t>23:59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D62DC-942A-F31A-6471-FF4AA196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608" y="1435100"/>
            <a:ext cx="2997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전체 세션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29</a:t>
            </a:r>
            <a:r>
              <a:rPr lang="ko-KR" altLang="en-US" sz="2400" dirty="0"/>
              <a:t>일 월요일 </a:t>
            </a:r>
            <a:r>
              <a:rPr lang="en-US" altLang="ko-KR" sz="2400" dirty="0"/>
              <a:t>16</a:t>
            </a:r>
            <a:r>
              <a:rPr lang="ko-KR" altLang="en-US" sz="2400" dirty="0"/>
              <a:t>시</a:t>
            </a:r>
            <a:r>
              <a:rPr lang="en-US" altLang="ko-KR" sz="2400" dirty="0"/>
              <a:t>~</a:t>
            </a:r>
          </a:p>
          <a:p>
            <a:r>
              <a:rPr lang="ko-KR" altLang="en-US" sz="2400" dirty="0"/>
              <a:t>캠</a:t>
            </a:r>
            <a:r>
              <a:rPr lang="en-US" altLang="ko-KR" sz="2400" dirty="0"/>
              <a:t>B155</a:t>
            </a:r>
            <a:r>
              <a:rPr lang="ko-KR" altLang="en-US" sz="2400" dirty="0"/>
              <a:t>에서 진행 예정</a:t>
            </a:r>
            <a:endParaRPr lang="en-US" altLang="ko-KR" sz="2400" dirty="0"/>
          </a:p>
          <a:p>
            <a:r>
              <a:rPr lang="ko-KR" altLang="en-US" sz="2400" dirty="0"/>
              <a:t>세션 시간 전까지 팀별 </a:t>
            </a:r>
            <a:r>
              <a:rPr lang="en-US" altLang="ko-KR" sz="2400" dirty="0"/>
              <a:t>repository</a:t>
            </a:r>
            <a:r>
              <a:rPr lang="ko-KR" altLang="en-US" sz="2400" dirty="0"/>
              <a:t>에 발표 자료 업로드</a:t>
            </a:r>
            <a:endParaRPr lang="en-US" altLang="ko-KR" sz="2400" dirty="0"/>
          </a:p>
          <a:p>
            <a:r>
              <a:rPr lang="ko-KR" altLang="en-US" sz="2400" dirty="0"/>
              <a:t>중간 진행 상황 발표 및 피드백</a:t>
            </a:r>
            <a:endParaRPr lang="en-US" altLang="ko-KR" sz="2400" dirty="0"/>
          </a:p>
          <a:p>
            <a:pPr marL="914400" lvl="1" indent="-457200">
              <a:buAutoNum type="alphaLcPeriod"/>
            </a:pPr>
            <a:r>
              <a:rPr lang="ko-KR" altLang="en-US" sz="2000" dirty="0"/>
              <a:t>어플리케이션 소개</a:t>
            </a:r>
            <a:endParaRPr lang="en-US" altLang="ko-KR" sz="2000" dirty="0"/>
          </a:p>
          <a:p>
            <a:pPr marL="914400" lvl="1" indent="-457200">
              <a:buAutoNum type="alphaLcPeriod"/>
            </a:pPr>
            <a:r>
              <a:rPr lang="en-US" altLang="ko-KR" sz="2000" dirty="0"/>
              <a:t>1</a:t>
            </a:r>
            <a:r>
              <a:rPr lang="ko-KR" altLang="en-US" sz="2000" dirty="0"/>
              <a:t>주차 발표에서 작성한 계획을 기반으로 진척도 </a:t>
            </a:r>
            <a:r>
              <a:rPr lang="en-US" altLang="ko-KR" sz="2000" dirty="0"/>
              <a:t>&amp;</a:t>
            </a:r>
            <a:r>
              <a:rPr lang="ko-KR" altLang="en-US" sz="2000" dirty="0"/>
              <a:t> 달라진 점</a:t>
            </a:r>
            <a:endParaRPr lang="en-US" altLang="ko-KR" sz="2000" dirty="0"/>
          </a:p>
          <a:p>
            <a:pPr marL="914400" lvl="1" indent="-457200">
              <a:buAutoNum type="alphaLcPeriod"/>
            </a:pPr>
            <a:r>
              <a:rPr lang="ko-KR" altLang="en-US" sz="2000" dirty="0"/>
              <a:t>주요 기능 </a:t>
            </a:r>
            <a:r>
              <a:rPr lang="en-US" altLang="ko-KR" sz="2000" dirty="0"/>
              <a:t>demo </a:t>
            </a:r>
          </a:p>
          <a:p>
            <a:pPr marL="914400" lvl="1" indent="-457200">
              <a:buAutoNum type="alphaLcPeriod"/>
            </a:pPr>
            <a:r>
              <a:rPr lang="ko-KR" altLang="en-US" sz="2000" dirty="0"/>
              <a:t>앞으로의 계획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7260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이화체"/>
        <a:ea typeface="이화체"/>
        <a:cs typeface=""/>
      </a:majorFont>
      <a:minorFont>
        <a:latin typeface="YD윤고딕 330"/>
        <a:ea typeface="YD윤고딕 3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218</Words>
  <Application>Microsoft Macintosh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이화체</vt:lpstr>
      <vt:lpstr>맑은 고딕</vt:lpstr>
      <vt:lpstr>YD윤고딕 330</vt:lpstr>
      <vt:lpstr>Arial</vt:lpstr>
      <vt:lpstr>Office 테마</vt:lpstr>
      <vt:lpstr>ProCO 1주차 세션 (1/8 16시) 팀별 기획 발표</vt:lpstr>
      <vt:lpstr>1조: 배윤아 &amp; 조서정 2조: 한사랑 &amp; 강승연 3조: 문원정 &amp; 조수빈 4조: 고은서 &amp; 최혜원</vt:lpstr>
      <vt:lpstr>ProCO 노션, 디스코드 안내</vt:lpstr>
      <vt:lpstr>다음주부터…</vt:lpstr>
      <vt:lpstr>다음 전체 세션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조수빈(경영학부)</cp:lastModifiedBy>
  <cp:revision>27</cp:revision>
  <dcterms:created xsi:type="dcterms:W3CDTF">2021-09-24T03:16:28Z</dcterms:created>
  <dcterms:modified xsi:type="dcterms:W3CDTF">2024-01-08T05:21:47Z</dcterms:modified>
</cp:coreProperties>
</file>