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7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8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3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18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12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2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69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67F5-B08A-56C9-1176-61DC570B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1314-2259-4514-1881-2523C37FA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9B07-FED9-ECB2-1163-351A976C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D83-044C-4383-8026-56559C8873B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7B20-BC9A-1C30-AB0A-49382BFB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6499-92B9-7641-DBAD-A996BA64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A49-5764-4512-A2E6-1798C21B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0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6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8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9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1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5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0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79CB441-1B13-6575-96CF-E34E768A7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16" y="6456592"/>
            <a:ext cx="2930962" cy="386597"/>
          </a:xfrm>
          <a:prstGeom prst="rect">
            <a:avLst/>
          </a:prstGeom>
          <a:noFill/>
          <a:effectLst>
            <a:glow rad="25400">
              <a:schemeClr val="tx2">
                <a:lumMod val="75000"/>
                <a:alpha val="78000"/>
              </a:schemeClr>
            </a:glow>
            <a:outerShdw blurRad="50800" dist="38100" dir="2700000" algn="tl" rotWithShape="0">
              <a:schemeClr val="tx2">
                <a:lumMod val="90000"/>
                <a:alpha val="5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F1B4B91B-2C6F-9DDD-9173-2B31968A0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739" y="6517547"/>
            <a:ext cx="536461" cy="2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2B4E557-F1DC-0CF0-1471-4F44FEB37E41}"/>
              </a:ext>
            </a:extLst>
          </p:cNvPr>
          <p:cNvSpPr txBox="1"/>
          <p:nvPr/>
        </p:nvSpPr>
        <p:spPr>
          <a:xfrm>
            <a:off x="1106488" y="6353145"/>
            <a:ext cx="4875693" cy="400110"/>
          </a:xfrm>
          <a:prstGeom prst="rect">
            <a:avLst/>
          </a:prstGeom>
          <a:noFill/>
          <a:effectLst>
            <a:glow rad="127000">
              <a:schemeClr val="accent2">
                <a:satMod val="175000"/>
                <a:alpha val="40000"/>
              </a:schemeClr>
            </a:glow>
            <a:outerShdw blurRad="25400" dist="38100" dir="2700000" algn="tl" rotWithShape="0">
              <a:schemeClr val="tx2">
                <a:lumMod val="75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© ProDataMan 2023. All Rights Reserved</a:t>
            </a:r>
            <a:endParaRPr lang="en-US" sz="2000" b="0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7346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Agile Planning Fundamentals Workshop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74F875-B914-A03E-E0D0-21E88116E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C5E4-2EAB-8399-6F3F-BF6FB275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Instructor Profile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BF79-D13B-6604-718C-DC60591B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Instructor:</a:t>
            </a:r>
            <a:r>
              <a:rPr lang="en-US" dirty="0"/>
              <a:t> Antoine Victor</a:t>
            </a:r>
          </a:p>
          <a:p>
            <a:pPr lvl="0"/>
            <a:r>
              <a:rPr lang="en-US" b="1" dirty="0"/>
              <a:t>Background:</a:t>
            </a:r>
            <a:r>
              <a:rPr lang="en-US" dirty="0"/>
              <a:t> Certified Scrum Master, Certified Scrum Developer with over 10 years of experience in leading Agile projects. Has successfully trained numerous professionals in Agile methodologies.</a:t>
            </a:r>
          </a:p>
          <a:p>
            <a:pPr lvl="0"/>
            <a:r>
              <a:rPr lang="en-US" b="1" dirty="0"/>
              <a:t>Contact:</a:t>
            </a:r>
            <a:r>
              <a:rPr lang="en-US" dirty="0"/>
              <a:t> Antoine.Victor@gmail.com</a:t>
            </a:r>
          </a:p>
          <a:p>
            <a:pPr lvl="0"/>
            <a:r>
              <a:rPr lang="en-US" b="1" dirty="0"/>
              <a:t>Interesting Fact:</a:t>
            </a:r>
            <a:r>
              <a:rPr lang="en-US" dirty="0"/>
              <a:t> Traveled to 15 countries in the last 5 years.</a:t>
            </a:r>
          </a:p>
        </p:txBody>
      </p:sp>
    </p:spTree>
    <p:extLst>
      <p:ext uri="{BB962C8B-B14F-4D97-AF65-F5344CB8AC3E}">
        <p14:creationId xmlns:p14="http://schemas.microsoft.com/office/powerpoint/2010/main" val="264165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116-B564-62E4-1A3D-E59D9574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4000"/>
              </a:spcBef>
            </a:pPr>
            <a:r>
              <a:rPr lang="en-US" b="1" dirty="0"/>
              <a:t>Course Agenda and Timing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7FDA-7C8A-C454-3936-680D5ADA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Section 1:</a:t>
            </a:r>
            <a:r>
              <a:rPr lang="en-US" dirty="0"/>
              <a:t> Iterative and Incremental Planning - 10 mins</a:t>
            </a:r>
          </a:p>
          <a:p>
            <a:pPr lvl="0"/>
            <a:r>
              <a:rPr lang="en-US" b="1" dirty="0"/>
              <a:t>Section 2:</a:t>
            </a:r>
            <a:r>
              <a:rPr lang="en-US" dirty="0"/>
              <a:t> Creating a Release Plan - 10 mins</a:t>
            </a:r>
          </a:p>
          <a:p>
            <a:pPr lvl="0"/>
            <a:r>
              <a:rPr lang="en-US" b="1" dirty="0"/>
              <a:t>Section 3:</a:t>
            </a:r>
            <a:r>
              <a:rPr lang="en-US" dirty="0"/>
              <a:t> Capacity Planning and Velocity - 10 mins</a:t>
            </a:r>
          </a:p>
          <a:p>
            <a:pPr lvl="0"/>
            <a:r>
              <a:rPr lang="en-US" b="1" dirty="0"/>
              <a:t>Section 4:</a:t>
            </a:r>
            <a:r>
              <a:rPr lang="en-US" dirty="0"/>
              <a:t> Agile Estimation Techniques - 10 mins</a:t>
            </a:r>
          </a:p>
          <a:p>
            <a:pPr lvl="0"/>
            <a:r>
              <a:rPr lang="en-US" b="1" dirty="0"/>
              <a:t>Exercise:</a:t>
            </a:r>
            <a:r>
              <a:rPr lang="en-US" dirty="0"/>
              <a:t> Estimating User Stories - 60 mins</a:t>
            </a:r>
          </a:p>
          <a:p>
            <a:pPr marL="0" indent="0">
              <a:spcBef>
                <a:spcPts val="400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4722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OpsJunki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OpsJunkies" id="{15325AF5-36A5-4242-B446-4A675644A7D4}" vid="{6DDD68C6-B961-4CC8-81CF-B511CACF4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</TotalTime>
  <Words>112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DevOpsJunkies</vt:lpstr>
      <vt:lpstr>Agile Planning Fundamentals Workshop</vt:lpstr>
      <vt:lpstr>Instructor Profile</vt:lpstr>
      <vt:lpstr>Course Agenda and 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Planning Fundamentals Workshop</dc:title>
  <dc:creator>Antoine Victor</dc:creator>
  <cp:lastModifiedBy>Antoine Victor</cp:lastModifiedBy>
  <cp:revision>1</cp:revision>
  <dcterms:created xsi:type="dcterms:W3CDTF">2023-09-05T02:50:20Z</dcterms:created>
  <dcterms:modified xsi:type="dcterms:W3CDTF">2023-09-05T02:51:36Z</dcterms:modified>
</cp:coreProperties>
</file>