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8"/>
  </p:notesMasterIdLst>
  <p:sldIdLst>
    <p:sldId id="256" r:id="rId2"/>
    <p:sldId id="265" r:id="rId3"/>
    <p:sldId id="264" r:id="rId4"/>
    <p:sldId id="263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7" autoAdjust="0"/>
    <p:restoredTop sz="86408" autoAdjust="0"/>
  </p:normalViewPr>
  <p:slideViewPr>
    <p:cSldViewPr snapToGrid="0">
      <p:cViewPr varScale="1">
        <p:scale>
          <a:sx n="75" d="100"/>
          <a:sy n="75" d="100"/>
        </p:scale>
        <p:origin x="77" y="9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0E046-832A-42E2-A925-2DF61F9B2276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15C8D2-F475-4A9A-B0AD-9D2E7BFC0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44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5C8D2-F475-4A9A-B0AD-9D2E7BFC03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67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Here's an overview of what we'll cover in this course and the approximate timing for each chapter: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Chapter 1: Understanding Agile Concepts - 45 mins</a:t>
            </a:r>
          </a:p>
          <a:p>
            <a:pPr lvl="0"/>
            <a:r>
              <a:rPr lang="en-US" dirty="0"/>
              <a:t>Chapter 2: Agile Methodologies Overview - 1 hour</a:t>
            </a:r>
          </a:p>
          <a:p>
            <a:pPr lvl="0"/>
            <a:r>
              <a:rPr lang="en-US" dirty="0"/>
              <a:t>Chapter 3: Scrum Framework - 1.5 hours</a:t>
            </a:r>
          </a:p>
          <a:p>
            <a:pPr lvl="0"/>
            <a:r>
              <a:rPr lang="en-US" dirty="0"/>
              <a:t>Chapter 4: Kanban and Lean Principles - 1 hour</a:t>
            </a:r>
          </a:p>
          <a:p>
            <a:pPr lvl="0"/>
            <a:r>
              <a:rPr lang="en-US" dirty="0"/>
              <a:t>Chapter 5: Implementing Agile in Organizations - 1.5 hours</a:t>
            </a:r>
          </a:p>
          <a:p>
            <a:pPr lvl="0"/>
            <a:r>
              <a:rPr lang="en-US" dirty="0"/>
              <a:t>Chapter 6: Agile Leadership and Management - 1 hour</a:t>
            </a:r>
          </a:p>
          <a:p>
            <a:pPr lvl="0"/>
            <a:r>
              <a:rPr lang="en-US" dirty="0"/>
              <a:t>Chapter 7: Agile Tools and Practices - 1 hour</a:t>
            </a:r>
          </a:p>
          <a:p>
            <a:pPr lvl="0"/>
            <a:r>
              <a:rPr lang="en-US" dirty="0"/>
              <a:t>Chapter 8: Agile Case Studies - 1 hour</a:t>
            </a:r>
          </a:p>
          <a:p>
            <a:pPr lvl="0"/>
            <a:r>
              <a:rPr lang="en-US" dirty="0"/>
              <a:t>Chapter 9: Agile Challenges and Future Trends - 45 mins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Please note that timings are approximate and can vary based on discussion and interaction.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5C8D2-F475-4A9A-B0AD-9D2E7BFC03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31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799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83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36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5350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207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972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35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267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5284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C67F5-B08A-56C9-1176-61DC570BE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61314-2259-4514-1881-2523C37FA6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39B07-FED9-ECB2-1163-351A976C8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17B20-BC9A-1C30-AB0A-49382BFB3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86499-92B9-7641-DBAD-A996BA645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26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602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940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668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339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254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87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442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77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id="{679CB441-1B13-6575-96CF-E34E768A7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916" y="6456592"/>
            <a:ext cx="2930962" cy="386597"/>
          </a:xfrm>
          <a:prstGeom prst="rect">
            <a:avLst/>
          </a:prstGeom>
          <a:noFill/>
          <a:effectLst>
            <a:glow rad="25400">
              <a:schemeClr val="tx2">
                <a:lumMod val="75000"/>
                <a:alpha val="78000"/>
              </a:schemeClr>
            </a:glow>
            <a:outerShdw blurRad="50800" dist="38100" dir="2700000" algn="tl" rotWithShape="0">
              <a:schemeClr val="tx2">
                <a:lumMod val="90000"/>
                <a:alpha val="54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F1B4B91B-2C6F-9DDD-9173-2B31968A0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9739" y="6517547"/>
            <a:ext cx="536461" cy="263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E2B4E557-F1DC-0CF0-1471-4F44FEB37E41}"/>
              </a:ext>
            </a:extLst>
          </p:cNvPr>
          <p:cNvSpPr txBox="1"/>
          <p:nvPr/>
        </p:nvSpPr>
        <p:spPr>
          <a:xfrm>
            <a:off x="1106488" y="6353145"/>
            <a:ext cx="4875693" cy="400110"/>
          </a:xfrm>
          <a:prstGeom prst="rect">
            <a:avLst/>
          </a:prstGeom>
          <a:noFill/>
          <a:effectLst>
            <a:glow rad="127000">
              <a:schemeClr val="accent2">
                <a:satMod val="175000"/>
                <a:alpha val="40000"/>
              </a:schemeClr>
            </a:glow>
            <a:outerShdw blurRad="25400" dist="38100" dir="2700000" algn="tl" rotWithShape="0">
              <a:schemeClr val="tx2">
                <a:lumMod val="75000"/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© ProDataMan 2023. All Rights Reserved</a:t>
            </a:r>
            <a:endParaRPr lang="en-US" sz="2000" b="0" dirty="0">
              <a:solidFill>
                <a:schemeClr val="bg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930207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CDDE1-A020-D5C3-DD66-F1125BD187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kern="1200" cap="all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Introduction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BFC95-7A72-A1EF-7647-B82650E598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Chapter 0</a:t>
            </a:r>
          </a:p>
        </p:txBody>
      </p:sp>
    </p:spTree>
    <p:extLst>
      <p:ext uri="{BB962C8B-B14F-4D97-AF65-F5344CB8AC3E}">
        <p14:creationId xmlns:p14="http://schemas.microsoft.com/office/powerpoint/2010/main" val="2992138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06CB7-1D45-8FD7-2633-B9528F455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Student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CE9A5-5C6C-1CE5-4E23-8B744F538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775393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sz="2900" dirty="0"/>
              <a:t>Your Name:</a:t>
            </a:r>
          </a:p>
          <a:p>
            <a:pPr lvl="0"/>
            <a:r>
              <a:rPr lang="en-US" sz="2900" dirty="0"/>
              <a:t>Location:</a:t>
            </a:r>
          </a:p>
          <a:p>
            <a:pPr lvl="0"/>
            <a:r>
              <a:rPr lang="en-US" sz="2900" dirty="0"/>
              <a:t>Time Zone:</a:t>
            </a:r>
          </a:p>
          <a:p>
            <a:pPr lvl="0"/>
            <a:r>
              <a:rPr lang="en-US" sz="2900" dirty="0"/>
              <a:t>Experience with Agile or Project Management:</a:t>
            </a:r>
          </a:p>
          <a:p>
            <a:pPr lvl="0"/>
            <a:r>
              <a:rPr lang="en-US" sz="2900" dirty="0"/>
              <a:t>One Interesting Fact About Yourself:</a:t>
            </a:r>
          </a:p>
          <a:p>
            <a:pPr lvl="0"/>
            <a:endParaRPr lang="en-US" sz="2900" dirty="0"/>
          </a:p>
          <a:p>
            <a:pPr lvl="1"/>
            <a:r>
              <a:rPr lang="en-US" sz="2500" dirty="0"/>
              <a:t>Feel free to introduce yourself in the discussion forum as well!</a:t>
            </a:r>
          </a:p>
        </p:txBody>
      </p:sp>
    </p:spTree>
    <p:extLst>
      <p:ext uri="{BB962C8B-B14F-4D97-AF65-F5344CB8AC3E}">
        <p14:creationId xmlns:p14="http://schemas.microsoft.com/office/powerpoint/2010/main" val="2076871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FC60C-BED3-C76A-971E-EB2E36910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Instructor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544E8-E703-855D-8B8C-B1C17493C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Let's meet your instructor for this course: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Name: Antoine Victor</a:t>
            </a:r>
          </a:p>
          <a:p>
            <a:pPr lvl="0"/>
            <a:r>
              <a:rPr lang="en-US" dirty="0"/>
              <a:t>Background: Certified Scrum Master with over 10 years of experience in leading Agile projects. Has successfully trained numerous professionals in Agile methodologies.</a:t>
            </a:r>
          </a:p>
          <a:p>
            <a:pPr lvl="0"/>
            <a:r>
              <a:rPr lang="en-US" dirty="0"/>
              <a:t>Contact: Antoine.Victor@ProDataMan.com</a:t>
            </a:r>
          </a:p>
          <a:p>
            <a:pPr lvl="0"/>
            <a:r>
              <a:rPr lang="en-US" dirty="0"/>
              <a:t>One Interesting Fact: Traveled to 15 countries in the last 5 years.</a:t>
            </a:r>
          </a:p>
        </p:txBody>
      </p:sp>
    </p:spTree>
    <p:extLst>
      <p:ext uri="{BB962C8B-B14F-4D97-AF65-F5344CB8AC3E}">
        <p14:creationId xmlns:p14="http://schemas.microsoft.com/office/powerpoint/2010/main" val="2055810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C48E6-B480-250F-1D93-F6BB55573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Course Agenda and Timing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2159D-9895-0440-6D9B-DC6B1501D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/>
              <a:t>Chapter 1: Understanding Agile Concepts - 45 mins</a:t>
            </a:r>
          </a:p>
          <a:p>
            <a:pPr lvl="0"/>
            <a:r>
              <a:rPr lang="en-US" dirty="0"/>
              <a:t>Chapter 2: Agile Methodologies Overview - 1 hour</a:t>
            </a:r>
          </a:p>
          <a:p>
            <a:pPr lvl="0"/>
            <a:r>
              <a:rPr lang="en-US" dirty="0"/>
              <a:t>Chapter 3: Scrum Framework - 1.5 hours</a:t>
            </a:r>
          </a:p>
          <a:p>
            <a:pPr lvl="0"/>
            <a:r>
              <a:rPr lang="en-US" dirty="0"/>
              <a:t>Chapter 4: Kanban and Lean Principles - 1 hour</a:t>
            </a:r>
          </a:p>
          <a:p>
            <a:pPr lvl="0"/>
            <a:r>
              <a:rPr lang="en-US" dirty="0"/>
              <a:t>Chapter 5: Implementing Agile in Organizations - 1.5 hours</a:t>
            </a:r>
          </a:p>
          <a:p>
            <a:pPr lvl="0"/>
            <a:r>
              <a:rPr lang="en-US" dirty="0"/>
              <a:t>Chapter 6: Agile Leadership and Management - 1 hour</a:t>
            </a:r>
          </a:p>
          <a:p>
            <a:pPr lvl="0"/>
            <a:r>
              <a:rPr lang="en-US" dirty="0"/>
              <a:t>Chapter 7: Agile Tools and Practices - 1 hour</a:t>
            </a:r>
          </a:p>
          <a:p>
            <a:pPr lvl="0"/>
            <a:r>
              <a:rPr lang="en-US" dirty="0"/>
              <a:t>Chapter 8: Agile Case Studies - 1 hour</a:t>
            </a:r>
          </a:p>
          <a:p>
            <a:pPr lvl="0"/>
            <a:r>
              <a:rPr lang="en-US" dirty="0"/>
              <a:t>Chapter 9: Agile Challenges and Future Trends - 45 mins</a:t>
            </a:r>
          </a:p>
        </p:txBody>
      </p:sp>
    </p:spTree>
    <p:extLst>
      <p:ext uri="{BB962C8B-B14F-4D97-AF65-F5344CB8AC3E}">
        <p14:creationId xmlns:p14="http://schemas.microsoft.com/office/powerpoint/2010/main" val="2477128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28C8-078F-DA97-FFC7-AC9FA1D4B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Related Courses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F2C44-A8E2-84B6-9E6C-253BFD995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dirty="0"/>
              <a:t>As you embark on this Agile journey, you might also be interested in these related courses: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/>
              <a:t>DevOps Fundamentals</a:t>
            </a:r>
          </a:p>
          <a:p>
            <a:pPr lvl="0"/>
            <a:r>
              <a:rPr lang="en-US" dirty="0"/>
              <a:t>Scrum Master Certification</a:t>
            </a:r>
          </a:p>
          <a:p>
            <a:pPr lvl="0"/>
            <a:r>
              <a:rPr lang="en-US" dirty="0"/>
              <a:t>Project Management for IT Professionals</a:t>
            </a:r>
          </a:p>
          <a:p>
            <a:pPr lvl="0"/>
            <a:r>
              <a:rPr lang="en-US" dirty="0"/>
              <a:t>Introduction to Lean Principles</a:t>
            </a:r>
          </a:p>
        </p:txBody>
      </p:sp>
    </p:spTree>
    <p:extLst>
      <p:ext uri="{BB962C8B-B14F-4D97-AF65-F5344CB8AC3E}">
        <p14:creationId xmlns:p14="http://schemas.microsoft.com/office/powerpoint/2010/main" val="3159902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7CDC3-992F-E118-FA5F-6B78DCF66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78851-96EA-3EEE-F457-A0C1DFCD4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Before we start, make sure you’ve:</a:t>
            </a:r>
          </a:p>
          <a:p>
            <a:pPr lvl="0"/>
            <a:r>
              <a:rPr lang="en-US" dirty="0"/>
              <a:t>Downloaded the course materials</a:t>
            </a:r>
          </a:p>
          <a:p>
            <a:pPr lvl="0"/>
            <a:r>
              <a:rPr lang="en-US" dirty="0"/>
              <a:t>Familiarized yourself with the learning platform.</a:t>
            </a:r>
          </a:p>
          <a:p>
            <a:pPr lvl="0"/>
            <a:r>
              <a:rPr lang="en-US" dirty="0"/>
              <a:t>Tested your access to the Lab Environment</a:t>
            </a:r>
          </a:p>
          <a:p>
            <a:pPr lvl="1"/>
            <a:r>
              <a:rPr lang="en-US" dirty="0"/>
              <a:t> If you have any questions, don't hesitate to reach out to your instructor or fellow participants. Let's make this learning experience productive and enjoyable!</a:t>
            </a:r>
          </a:p>
        </p:txBody>
      </p:sp>
    </p:spTree>
    <p:extLst>
      <p:ext uri="{BB962C8B-B14F-4D97-AF65-F5344CB8AC3E}">
        <p14:creationId xmlns:p14="http://schemas.microsoft.com/office/powerpoint/2010/main" val="41058833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vOpsJunkie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vOpsJunkies" id="{15325AF5-36A5-4242-B446-4A675644A7D4}" vid="{6DDD68C6-B961-4CC8-81CF-B511CACF4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DevOpsJunkies</Template>
  <TotalTime>31</TotalTime>
  <Words>402</Words>
  <Application>Microsoft Office PowerPoint</Application>
  <PresentationFormat>Widescreen</PresentationFormat>
  <Paragraphs>56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Tw Cen MT</vt:lpstr>
      <vt:lpstr>DevOpsJunkies</vt:lpstr>
      <vt:lpstr>Introduction</vt:lpstr>
      <vt:lpstr>Student Introduction</vt:lpstr>
      <vt:lpstr>Instructor Profile</vt:lpstr>
      <vt:lpstr>Course Agenda and Timing</vt:lpstr>
      <vt:lpstr>Related Courses</vt:lpstr>
      <vt:lpstr>Additional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Antoine Victor</dc:creator>
  <cp:lastModifiedBy>Antoine Victor</cp:lastModifiedBy>
  <cp:revision>2</cp:revision>
  <dcterms:created xsi:type="dcterms:W3CDTF">2023-08-20T18:33:00Z</dcterms:created>
  <dcterms:modified xsi:type="dcterms:W3CDTF">2023-08-20T19:04:21Z</dcterms:modified>
</cp:coreProperties>
</file>