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Default Extension="jpeg" ContentType="image/jpeg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03"/>
          <a:sy d="100" n="103"/>
        </p:scale>
        <p:origin x="874" y="5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Speaker notes go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Speaker notes go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More Speaker notes go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 very long speaker notes can be included in the markdown You can add as much text as you can fit in the notes section of a PowerPoint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7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1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22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630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36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28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74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77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67F5-B08A-56C9-1176-61DC570B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61314-2259-4514-1881-2523C37FA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9B07-FED9-ECB2-1163-351A976C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7B20-BC9A-1C30-AB0A-49382BFB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86499-92B9-7641-DBAD-A996BA64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4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5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3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0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2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9214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slideLayouts/slideLayout18.xml" Type="http://schemas.openxmlformats.org/officeDocument/2006/relationships/slideLayout" /><Relationship Id="rId3" Target="../slideLayouts/slideLayout3.xml" Type="http://schemas.openxmlformats.org/officeDocument/2006/relationships/slideLayout" /><Relationship Id="rId21" Target="../media/image3.png" Type="http://schemas.openxmlformats.org/officeDocument/2006/relationships/image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20" Target="../media/image2.png" Type="http://schemas.openxmlformats.org/officeDocument/2006/relationships/imag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theme/theme1.xml" Type="http://schemas.openxmlformats.org/officeDocument/2006/relationships/them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Relationship Id="rId22" Target="../media/image4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7" name="Picture 2"/>
          <p:cNvPicPr>
            <a:picLocks noChangeArrowheads="1" noChangeAspect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b="b" l="0" r="r" t="0"/>
                <a:pathLst>
                  <a:path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b="b" l="0" r="r" t="0"/>
                <a:pathLst>
                  <a:path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b="b" l="0" r="r" t="0"/>
                <a:pathLst>
                  <a:path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b="b" l="0" r="r" t="0"/>
                <a:pathLst>
                  <a:path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b="b" l="0" r="r" t="0"/>
                <a:pathLst>
                  <a:path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cap="flat" w="15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b="b" l="0" r="r" t="0"/>
                <a:pathLst>
                  <a:path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b="b" l="0" r="r" t="0"/>
                <a:pathLst>
                  <a:path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b="b" l="0" r="r" t="0"/>
                <a:pathLst>
                  <a:path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b="b" l="0" r="r" t="0"/>
                <a:pathLst>
                  <a:path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b="b" l="0" r="r" t="0"/>
                <a:pathLst>
                  <a:path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b="b" l="0" r="r" t="0"/>
                <a:pathLst>
                  <a:path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b="b" l="0" r="r" t="0"/>
                <a:pathLst>
                  <a:path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b="b" l="0" r="r" t="0"/>
                <a:pathLst>
                  <a:path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b="b" l="0" r="r" t="0"/>
                <a:pathLst>
                  <a:path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b="b" l="0" r="r" t="0"/>
                <a:pathLst>
                  <a:path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b="b" l="0" r="r" t="0"/>
                <a:pathLst>
                  <a:path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b="b" l="0" r="r" t="0"/>
                <a:pathLst>
                  <a:path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b="b" l="0" r="r" t="0"/>
                <a:pathLst>
                  <a:path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b="b" l="0" r="r" t="0"/>
                <a:pathLst>
                  <a:path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b="b" l="0" r="r" t="0"/>
                <a:pathLst>
                  <a:path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b="b" l="0" r="r" t="0"/>
                <a:pathLst>
                  <a:path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all"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679CB441-1B13-6575-96CF-E34E768A79D4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187" y="4842444"/>
            <a:ext cx="2198222" cy="289948"/>
          </a:xfrm>
          <a:prstGeom prst="rect">
            <a:avLst/>
          </a:prstGeom>
          <a:noFill/>
          <a:effectLst>
            <a:glow rad="25400">
              <a:schemeClr val="tx2">
                <a:lumMod val="75000"/>
                <a:alpha val="78000"/>
              </a:schemeClr>
            </a:glow>
            <a:outerShdw algn="tl" blurRad="50800" dir="2700000" dist="38100" rotWithShape="0">
              <a:schemeClr val="tx2">
                <a:lumMod val="90000"/>
                <a:alpha val="5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F1B4B91B-2C6F-9DDD-9173-2B31968A06C7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804" y="4888160"/>
            <a:ext cx="402346" cy="19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2B4E557-F1DC-0CF0-1471-4F44FEB37E41}"/>
              </a:ext>
            </a:extLst>
          </p:cNvPr>
          <p:cNvSpPr txBox="1"/>
          <p:nvPr/>
        </p:nvSpPr>
        <p:spPr>
          <a:xfrm>
            <a:off x="829866" y="4764859"/>
            <a:ext cx="3957896" cy="323165"/>
          </a:xfrm>
          <a:prstGeom prst="rect">
            <a:avLst/>
          </a:prstGeom>
          <a:noFill/>
          <a:effectLst>
            <a:glow rad="127000">
              <a:schemeClr val="accent2">
                <a:satMod val="175000"/>
                <a:alpha val="40000"/>
              </a:schemeClr>
            </a:glow>
            <a:outerShdw algn="tl" blurRad="25400" dir="2700000" dist="38100" rotWithShape="0">
              <a:schemeClr val="tx2">
                <a:lumMod val="75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b="0" dirty="0" i="0" lang="en-US" strike="noStrike" sz="1500" u="none">
                <a:solidFill>
                  <a:schemeClr val="bg2"/>
                </a:solidFill>
                <a:effectLst/>
                <a:latin charset="0" panose="020B0604020202020204" pitchFamily="34" typeface="Arial"/>
              </a:rPr>
              <a:t>© ProDataMan 2023. All Rights Reserved</a:t>
            </a:r>
            <a:endParaRPr b="0" dirty="0" lang="en-US" sz="150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8704464"/>
      </p:ext>
    </p:extLst>
  </p:cSld>
  <p:clrMap accent1="accent1" accent2="accent2" accent3="accent3" accent4="accent4" accent5="accent5" accent6="accent6" bg1="dk1" bg2="dk2" folHlink="folHlink" hlink="hlink" tx1="lt1" tx2="lt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eaLnBrk="1" hangingPunct="1" latinLnBrk="0" rtl="0">
        <a:lnSpc>
          <a:spcPct val="90000"/>
        </a:lnSpc>
        <a:spcBef>
          <a:spcPct val="0"/>
        </a:spcBef>
        <a:buNone/>
        <a:defRPr baseline="0" cap="all" kern="1200" sz="27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685800" eaLnBrk="1" hangingPunct="1" indent="-171450" latinLnBrk="0" marL="171450" rtl="0">
        <a:lnSpc>
          <a:spcPct val="120000"/>
        </a:lnSpc>
        <a:spcBef>
          <a:spcPts val="750"/>
        </a:spcBef>
        <a:buSzPct val="125000"/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indent="-171450" latinLnBrk="0" marL="514350" rtl="0">
        <a:lnSpc>
          <a:spcPct val="120000"/>
        </a:lnSpc>
        <a:spcBef>
          <a:spcPts val="375"/>
        </a:spcBef>
        <a:buSzPct val="125000"/>
        <a:buFont charset="0" panose="020B0604020202020204" pitchFamily="34"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indent="-171450" latinLnBrk="0" marL="857250" rtl="0">
        <a:lnSpc>
          <a:spcPct val="120000"/>
        </a:lnSpc>
        <a:spcBef>
          <a:spcPts val="375"/>
        </a:spcBef>
        <a:buSzPct val="125000"/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indent="-171450" latinLnBrk="0" marL="1200150" rtl="0">
        <a:lnSpc>
          <a:spcPct val="120000"/>
        </a:lnSpc>
        <a:spcBef>
          <a:spcPts val="375"/>
        </a:spcBef>
        <a:buSzPct val="125000"/>
        <a:buFont charset="0" panose="020B0604020202020204" pitchFamily="34" typeface="Arial"/>
        <a:buChar char="•"/>
        <a:defRPr kern="1200" sz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indent="-171450" latinLnBrk="0" marL="1543050" rtl="0">
        <a:lnSpc>
          <a:spcPct val="120000"/>
        </a:lnSpc>
        <a:spcBef>
          <a:spcPts val="375"/>
        </a:spcBef>
        <a:buSzPct val="125000"/>
        <a:buFont charset="0" panose="020B0604020202020204" pitchFamily="34" typeface="Arial"/>
        <a:buChar char="•"/>
        <a:defRPr kern="1200" sz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indent="-171450" latinLnBrk="0" marL="1885950" rtl="0">
        <a:lnSpc>
          <a:spcPct val="120000"/>
        </a:lnSpc>
        <a:spcBef>
          <a:spcPts val="375"/>
        </a:spcBef>
        <a:buSzPct val="125000"/>
        <a:buFont charset="0" panose="020B0604020202020204" pitchFamily="34" typeface="Arial"/>
        <a:buChar char="•"/>
        <a:defRPr kern="1200" sz="10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120000"/>
        </a:lnSpc>
        <a:spcBef>
          <a:spcPts val="375"/>
        </a:spcBef>
        <a:buSzPct val="125000"/>
        <a:buFont charset="0" panose="020B0604020202020204" pitchFamily="34" typeface="Arial"/>
        <a:buChar char="•"/>
        <a:defRPr kern="1200" sz="10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120000"/>
        </a:lnSpc>
        <a:spcBef>
          <a:spcPts val="375"/>
        </a:spcBef>
        <a:buSzPct val="125000"/>
        <a:buFont charset="0" panose="020B0604020202020204" pitchFamily="34" typeface="Arial"/>
        <a:buChar char="•"/>
        <a:defRPr kern="1200" sz="10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120000"/>
        </a:lnSpc>
        <a:spcBef>
          <a:spcPts val="375"/>
        </a:spcBef>
        <a:buSzPct val="125000"/>
        <a:buFont charset="0" panose="020B0604020202020204" pitchFamily="34" typeface="Arial"/>
        <a:buChar char="•"/>
        <a:defRPr kern="1200" sz="10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6858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www.Google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5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Title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on a slide:</a:t>
            </a:r>
          </a:p>
          <a:p>
            <a:pPr lvl="0"/>
            <a:r>
              <a:rPr/>
              <a:t>Bullet</a:t>
            </a:r>
          </a:p>
          <a:p>
            <a:pPr lvl="0"/>
            <a:r>
              <a:rPr/>
              <a:t>Bullet</a:t>
            </a:r>
          </a:p>
          <a:p>
            <a:pPr lvl="0"/>
            <a:r>
              <a:rPr/>
              <a:t>Bullet</a:t>
            </a:r>
          </a:p>
          <a:p>
            <a:pPr lvl="0" indent="0">
              <a:buNone/>
            </a:pPr>
            <a:r>
              <a:rPr>
                <a:latin typeface="Courier"/>
              </a:rPr>
              <a:t>pandoc "C:\GitRepos\DevOpsJunkies\PowerPoint Markdown Format.md" -t pptx --reference-doc="C:\ProDataMan\Sample PowerPoint with Notes.pptx" --output "C:\GitRepos\DevOpsJunkies\Sample PowerPoint with Notes.pptx""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Goggles Home Page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slide in Section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Text on a slide:</a:t>
            </a:r>
          </a:p>
          <a:p>
            <a:pPr lvl="0"/>
            <a:r>
              <a:rPr/>
              <a:t>Bullet</a:t>
            </a:r>
          </a:p>
          <a:p>
            <a:pPr lvl="0"/>
            <a:r>
              <a:rPr/>
              <a:t>Bullet</a:t>
            </a:r>
          </a:p>
          <a:p>
            <a:pPr lvl="0"/>
            <a:r>
              <a:rPr/>
              <a:t>Bullet</a:t>
            </a:r>
          </a:p>
        </p:txBody>
      </p:sp>
      <p:pic>
        <p:nvPicPr>
          <p:cNvPr descr="https://upload.wikimedia.org/wikipedia/commons/0/04/ChatGPT_logo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79800" y="1676400"/>
            <a:ext cx="21463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50900" y="3822700"/>
            <a:ext cx="7416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ChatGPT Logo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Beginnig of a new Section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Slide in a new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Text on a slide:</a:t>
            </a:r>
          </a:p>
          <a:p>
            <a:pPr lvl="0"/>
            <a:r>
              <a:rPr/>
              <a:t>Bullet</a:t>
            </a:r>
          </a:p>
          <a:p>
            <a:pPr lvl="0"/>
            <a:r>
              <a:rPr/>
              <a:t>Bullet</a:t>
            </a:r>
          </a:p>
          <a:p>
            <a:pPr lvl="0"/>
            <a:r>
              <a:rPr/>
              <a:t>Bullet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Slide in new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Item 1</a:t>
            </a:r>
          </a:p>
          <a:p>
            <a:pPr lvl="0" indent="-342900" marL="342900">
              <a:buAutoNum type="arabicPeriod"/>
            </a:pPr>
            <a:r>
              <a:rPr/>
              <a:t>Item 2</a:t>
            </a:r>
          </a:p>
          <a:p>
            <a:pPr lvl="0" indent="-342900" marL="342900">
              <a:buAutoNum type="arabicPeriod"/>
            </a:pPr>
            <a:r>
              <a:rPr/>
              <a:t>Item 3</a:t>
            </a:r>
          </a:p>
          <a:p>
            <a:pPr lvl="0" indent="-342900" marL="342900">
              <a:buAutoNum type="arabicPeriod"/>
            </a:pPr>
            <a:r>
              <a:rPr/>
              <a:t>Item 4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OpsJunkie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OpsJunkies" id="{163DD919-1115-4AA6-8E00-E0EA70D8243F}" vid="{27F46E66-7C25-4E72-9480-4997DAC2A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DevOpsJunkies</Template>
  <TotalTime>0</TotalTime>
  <Words>52</Words>
  <Application>Microsoft Office PowerPoint</Application>
  <PresentationFormat>On-screen Show (16:9)</PresentationFormat>
  <Paragraphs>22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DevOpsJunkies</vt:lpstr>
      <vt:lpstr>Section Title</vt:lpstr>
      <vt:lpstr>Slide Title</vt:lpstr>
      <vt:lpstr>New Slide Title</vt:lpstr>
      <vt:lpstr>A New Slide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2023-09-05T07:20:42Z</dcterms:created>
  <dcterms:modified xsi:type="dcterms:W3CDTF">2023-09-05T07:20:42Z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