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62614" autoAdjust="0"/>
  </p:normalViewPr>
  <p:slideViewPr>
    <p:cSldViewPr snapToGrid="0" snapToObjects="1">
      <p:cViewPr varScale="1">
        <p:scale>
          <a:sx n="68" d="100"/>
          <a:sy n="68" d="100"/>
        </p:scale>
        <p:origin x="1162" y="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E702B-A884-4617-B361-BE355EFD41C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B929C-AADB-4180-A7F0-CD4F5C6B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4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B929C-AADB-4180-A7F0-CD4F5C6B9B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78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this section, we will explore the process of creating a release plan within Agile project management. A release plan outlines the scope, timeline, and key milestones of a project. By the end of this section, you will understand the steps involved in creating an effective release plan that aligns with Agile principles.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B929C-AADB-4180-A7F0-CD4F5C6B9B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7FD8F81-0AEF-7ABC-D4D2-233F66DC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6" name="Footer Placeholder 65">
            <a:extLst>
              <a:ext uri="{FF2B5EF4-FFF2-40B4-BE49-F238E27FC236}">
                <a16:creationId xmlns:a16="http://schemas.microsoft.com/office/drawing/2014/main" id="{9E24584D-D3A7-9FDF-C3D0-CD06BF540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7" name="Slide Number Placeholder 66">
            <a:extLst>
              <a:ext uri="{FF2B5EF4-FFF2-40B4-BE49-F238E27FC236}">
                <a16:creationId xmlns:a16="http://schemas.microsoft.com/office/drawing/2014/main" id="{2C6E8A3E-EE2F-3C9E-7255-35ADDAC9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7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7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76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4420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4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68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64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27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23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67F5-B08A-56C9-1176-61DC570B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61314-2259-4514-1881-2523C37FA6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39B07-FED9-ECB2-1163-351A976C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7B20-BC9A-1C30-AB0A-49382BFB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86499-92B9-7641-DBAD-A996BA64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2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0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5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9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9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6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0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9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679CB441-1B13-6575-96CF-E34E768A7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187" y="4842444"/>
            <a:ext cx="2198222" cy="289948"/>
          </a:xfrm>
          <a:prstGeom prst="rect">
            <a:avLst/>
          </a:prstGeom>
          <a:noFill/>
          <a:effectLst>
            <a:glow rad="25400">
              <a:schemeClr val="tx2">
                <a:lumMod val="75000"/>
                <a:alpha val="78000"/>
              </a:schemeClr>
            </a:glow>
            <a:outerShdw blurRad="50800" dist="38100" dir="2700000" algn="tl" rotWithShape="0">
              <a:schemeClr val="tx2">
                <a:lumMod val="90000"/>
                <a:alpha val="5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F1B4B91B-2C6F-9DDD-9173-2B31968A0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804" y="4888160"/>
            <a:ext cx="402346" cy="19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2B4E557-F1DC-0CF0-1471-4F44FEB37E41}"/>
              </a:ext>
            </a:extLst>
          </p:cNvPr>
          <p:cNvSpPr txBox="1"/>
          <p:nvPr/>
        </p:nvSpPr>
        <p:spPr>
          <a:xfrm>
            <a:off x="829866" y="4764859"/>
            <a:ext cx="3993320" cy="323165"/>
          </a:xfrm>
          <a:prstGeom prst="rect">
            <a:avLst/>
          </a:prstGeom>
          <a:noFill/>
          <a:effectLst>
            <a:glow rad="127000">
              <a:schemeClr val="accent2">
                <a:satMod val="175000"/>
                <a:alpha val="40000"/>
              </a:schemeClr>
            </a:glow>
            <a:outerShdw blurRad="25400" dist="38100" dir="2700000" algn="tl" rotWithShape="0">
              <a:schemeClr val="tx2">
                <a:lumMod val="75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500" b="0" i="0" u="none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© ProDataMan 2023. All Rights Reserved</a:t>
            </a:r>
            <a:endParaRPr lang="en-US" sz="1500" b="0" dirty="0"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8756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Creating a Release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Agile Planning Fundamentals Workshop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2.3 Iterative Refinement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A8526-D30B-41D3-F104-2A73BA1150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 Release Plan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Release Planning as an Iterative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Continuously refine the release plan</a:t>
            </a:r>
          </a:p>
          <a:p>
            <a:pPr lvl="0"/>
            <a:r>
              <a:t>Adapt to new information and changes</a:t>
            </a:r>
          </a:p>
          <a:p>
            <a:pPr lvl="0"/>
            <a:r>
              <a:t>Ensure alignment with project goals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2.4 Release Plan Review and Approval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6280E-48AB-5CD8-5A38-EA4545889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 Release Plan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Importance of Stakeholder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Presenting the release plan to stakeholders</a:t>
            </a:r>
          </a:p>
          <a:p>
            <a:pPr lvl="0"/>
            <a:r>
              <a:t>Ensuring everyone is aligned regarding scope, timeline, and expectations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Exercise: Creating a Release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DCF88-205F-7D9E-A54B-3B134E076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 Release Plan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In this exercise, you will create a release plan for the e-commerce website project. The release plan outlines the scope, timeline, and key milestones of the project.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Scenario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You are part of the Scrum Team responsible for planning the development of the e-commerce website. You have a set of user stories that represent the features and functionalities of the website, including recent additions for social media authentication and product recommendation.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lvl="0" indent="-342900">
              <a:buAutoNum type="arabicPeriod"/>
            </a:pPr>
            <a:r>
              <a:t>Browsing products by category</a:t>
            </a:r>
          </a:p>
          <a:p>
            <a:pPr marL="342900" lvl="0" indent="-342900">
              <a:buAutoNum type="arabicPeriod"/>
            </a:pPr>
            <a:r>
              <a:t>Adding products to the cart and viewing contents</a:t>
            </a:r>
          </a:p>
          <a:p>
            <a:pPr marL="342900" lvl="0" indent="-342900">
              <a:buAutoNum type="arabicPeriod"/>
            </a:pPr>
            <a:r>
              <a:t>Completing the checkout process and making payments</a:t>
            </a:r>
          </a:p>
          <a:p>
            <a:pPr marL="342900" lvl="0" indent="-342900">
              <a:buAutoNum type="arabicPeriod"/>
            </a:pPr>
            <a:r>
              <a:t>Managing product inventory and updating stock levels</a:t>
            </a:r>
          </a:p>
          <a:p>
            <a:pPr marL="342900" lvl="0" indent="-342900">
              <a:buAutoNum type="arabicPeriod"/>
            </a:pPr>
            <a:r>
              <a:t>Tracking order status and receiving notifications</a:t>
            </a:r>
          </a:p>
          <a:p>
            <a:pPr marL="342900" lvl="0" indent="-342900">
              <a:buAutoNum type="arabicPeriod"/>
            </a:pPr>
            <a:r>
              <a:t>Creating an account using Google credentials</a:t>
            </a:r>
          </a:p>
          <a:p>
            <a:pPr marL="342900" lvl="0" indent="-342900">
              <a:buAutoNum type="arabicPeriod"/>
            </a:pPr>
            <a:r>
              <a:t>Creating an account using Facebook credentials</a:t>
            </a:r>
          </a:p>
          <a:p>
            <a:pPr marL="342900" lvl="0" indent="-342900">
              <a:buAutoNum type="arabicPeriod"/>
            </a:pPr>
            <a:r>
              <a:t>Receiving personalized product recommendations</a:t>
            </a:r>
          </a:p>
          <a:p>
            <a:pPr marL="342900" lvl="0" indent="-342900">
              <a:buAutoNum type="arabicPeriod"/>
            </a:pPr>
            <a:r>
              <a:t>Seeing product suggestions based on customer purchases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Release Planning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AutoNum type="arabicPeriod"/>
            </a:pPr>
            <a:r>
              <a:rPr b="1"/>
              <a:t>Defining the Scope:</a:t>
            </a:r>
            <a:r>
              <a:t> Understand project goals and objectives.</a:t>
            </a:r>
          </a:p>
          <a:p>
            <a:pPr marL="342900" lvl="0" indent="-342900">
              <a:buAutoNum type="arabicPeriod"/>
            </a:pPr>
            <a:r>
              <a:rPr b="1"/>
              <a:t>Identifying User Stories:</a:t>
            </a:r>
            <a:r>
              <a:t> Break down the project scope.</a:t>
            </a:r>
          </a:p>
          <a:p>
            <a:pPr marL="342900" lvl="0" indent="-342900">
              <a:buAutoNum type="arabicPeriod"/>
            </a:pPr>
            <a:r>
              <a:rPr b="1"/>
              <a:t>Prioritizing User Stories:</a:t>
            </a:r>
            <a:r>
              <a:t> Collaboratively prioritize with stakeholders.</a:t>
            </a:r>
          </a:p>
          <a:p>
            <a:pPr marL="342900" lvl="0" indent="-342900">
              <a:buAutoNum type="arabicPeriod"/>
            </a:pPr>
            <a:r>
              <a:rPr b="1"/>
              <a:t>Estimating Effort:</a:t>
            </a:r>
            <a:r>
              <a:t> Estimate the effort for each user story.</a:t>
            </a:r>
          </a:p>
          <a:p>
            <a:pPr marL="342900" lvl="0" indent="-342900">
              <a:buAutoNum type="arabicPeriod"/>
            </a:pPr>
            <a:r>
              <a:rPr b="1"/>
              <a:t>Creating the Release Roadmap:</a:t>
            </a:r>
            <a:r>
              <a:t> Develop a visual roadmap.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AutoNum type="arabicPeriod"/>
            </a:pPr>
            <a:r>
              <a:t>Define the project’s scope and objectives.</a:t>
            </a:r>
          </a:p>
          <a:p>
            <a:pPr marL="342900" lvl="0" indent="-342900">
              <a:buAutoNum type="arabicPeriod"/>
            </a:pPr>
            <a:r>
              <a:t>Break down user stories into manageable items.</a:t>
            </a:r>
          </a:p>
          <a:p>
            <a:pPr marL="342900" lvl="0" indent="-342900">
              <a:buAutoNum type="arabicPeriod"/>
            </a:pPr>
            <a:r>
              <a:t>Prioritize user stories in collaboration with stakeholders.</a:t>
            </a:r>
          </a:p>
          <a:p>
            <a:pPr marL="342900" lvl="0" indent="-342900">
              <a:buAutoNum type="arabicPeriod"/>
            </a:pPr>
            <a:r>
              <a:t>Estimate the effort required for each user story.</a:t>
            </a:r>
          </a:p>
          <a:p>
            <a:pPr marL="342900" lvl="0" indent="-342900">
              <a:buAutoNum type="arabicPeriod"/>
            </a:pPr>
            <a:r>
              <a:t>Create a visual release roadmap.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Section 2: Creating a Release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Creating a Release Plan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Deliverable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Submit your release plan, including: - Defined scope - Prioritized user stories - Effort estimates - Visual release roadmap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2.1 Understanding Release Planning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FAF02-2D14-F130-CB53-E0B6B3951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 Release Plan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Defining the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Key elements of release planning: - Understanding the project’s scope and objectives - Identifying features and functionalities to be delivered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Identifying User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Key elements of release planning: - Breaking down the project scope into user stories - Defining specific functionalities from a user’s perspective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2.2 The Release Planning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E1BBB-54F5-6F79-44F6-F28D90096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 Release Plan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Prioritizing User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Key steps in the release planning process: - Collaborative prioritization with stakeholders - Determining the value and complexity of each user story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Effort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Key steps in the release planning process: - Estimating the effort required for each user story - Considering the entire project scope in effort estimation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Creating the Release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Key steps in the release planning process: - Developing a visual roadmap - Outlining the sequence of releases and their features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OpsJunkie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vOpsJunkies" id="{15325AF5-36A5-4242-B446-4A675644A7D4}" vid="{6DDD68C6-B961-4CC8-81CF-B511CACF4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DevOpsJunkies</Template>
  <TotalTime>26</TotalTime>
  <Words>549</Words>
  <Application>Microsoft Office PowerPoint</Application>
  <PresentationFormat>On-screen Show (16:9)</PresentationFormat>
  <Paragraphs>62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Tw Cen MT</vt:lpstr>
      <vt:lpstr>DevOpsJunkies</vt:lpstr>
      <vt:lpstr>Creating a Release Plan</vt:lpstr>
      <vt:lpstr>Section 2: Creating a Release Plan</vt:lpstr>
      <vt:lpstr>2.1 Understanding Release Planning</vt:lpstr>
      <vt:lpstr>Defining the Scope</vt:lpstr>
      <vt:lpstr>Identifying User Stories</vt:lpstr>
      <vt:lpstr>2.2 The Release Planning Process</vt:lpstr>
      <vt:lpstr>Prioritizing User Stories</vt:lpstr>
      <vt:lpstr>Estimating Effort</vt:lpstr>
      <vt:lpstr>Creating the Release Roadmap</vt:lpstr>
      <vt:lpstr>2.3 Iterative Refinement</vt:lpstr>
      <vt:lpstr>Release Planning as an Iterative Process</vt:lpstr>
      <vt:lpstr>2.4 Release Plan Review and Approval</vt:lpstr>
      <vt:lpstr>Importance of Stakeholder Alignment</vt:lpstr>
      <vt:lpstr>Exercise: Creating a Release Plan</vt:lpstr>
      <vt:lpstr>Objective</vt:lpstr>
      <vt:lpstr>Scenario Setup</vt:lpstr>
      <vt:lpstr>User Stories</vt:lpstr>
      <vt:lpstr>Release Planning Process</vt:lpstr>
      <vt:lpstr>Instructions</vt:lpstr>
      <vt:lpstr>Deliverable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Release Plan</dc:title>
  <dc:creator/>
  <cp:keywords/>
  <cp:lastModifiedBy>Antoine Victor</cp:lastModifiedBy>
  <cp:revision>2</cp:revision>
  <dcterms:created xsi:type="dcterms:W3CDTF">2023-09-05T02:08:00Z</dcterms:created>
  <dcterms:modified xsi:type="dcterms:W3CDTF">2023-09-05T02:37:23Z</dcterms:modified>
</cp:coreProperties>
</file>