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3"/>
          <a:sy d="100" n="83"/>
        </p:scale>
        <p:origin x="686" y="4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data informed decision-making framework consists of six steps: ask, acquire, analyze, integrate, decide, and iterate.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frameworks exist, but these steps are essential for strong decision-making.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framework allows for continuous improvement and learning as decisions are 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Iteration is crucial for refining decisions and improving outcomes over time.</a:t>
            </a:r>
          </a:p>
          <a:p>
            <a:pPr lvl="0" indent="0" marL="0">
              <a:buNone/>
            </a:pPr>
          </a:p>
          <a:p>
            <a:pPr lvl="0"/>
            <a:r>
              <a:rPr/>
              <a:t>Learning from past decisions enables continuous improvement and enhances the effectiveness of decision-making.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iterative process ensures that decisions evolve based on feedback and new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chapter summary highlights key concepts discussed in the chapter, emphasizing the importance of the data informed decision-making framework.</a:t>
            </a:r>
          </a:p>
          <a:p>
            <a:pPr lvl="0" indent="0" marL="0">
              <a:buNone/>
            </a:pPr>
          </a:p>
          <a:p>
            <a:pPr lvl="0"/>
            <a:r>
              <a:rPr/>
              <a:t>An example illustrates how the framework can be applied in a real-world scenario, providing practical insights for implementation.</a:t>
            </a:r>
          </a:p>
          <a:p>
            <a:pPr lvl="0" indent="0" marL="0">
              <a:buNone/>
            </a:pPr>
          </a:p>
          <a:p>
            <a:pPr lvl="0"/>
            <a:r>
              <a:rPr/>
              <a:t>Understanding the framework empowers individuals and organizations to make informed decisions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Examples of effective questions for the “Ask”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Tips for sourcing relevant data in the “Acquire”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Explanation of common data analysis techniques for the “Analyze”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Strategies for integrating insights effectively in the “Integrate”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Guidance on evaluating options in the “Decide”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Highlight the importance of reflection and learning in the “Iterate”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Additional notes or references can be added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modified steps aim to enhance clarity and purpose in each stage of the decision-making process.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framework serves as a guide for effective decision-making, ensuring that data-driven insights are incorporated at every step.</a:t>
            </a:r>
          </a:p>
          <a:p>
            <a:pPr lvl="0" indent="0" marL="0">
              <a:buNone/>
            </a:pPr>
          </a:p>
          <a:p>
            <a:pPr lvl="0"/>
            <a:r>
              <a:rPr/>
              <a:t>Continuous improvement and adaptation are facilitated through the framework’s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infinite design of the framework facilitates ongoing learning and adaptation as decisions are made.</a:t>
            </a:r>
          </a:p>
          <a:p>
            <a:pPr lvl="0" indent="0" marL="0">
              <a:buNone/>
            </a:pPr>
          </a:p>
          <a:p>
            <a:pPr lvl="0"/>
            <a:r>
              <a:rPr/>
              <a:t>Empowers individuals to iterate and improve based on past experiences and outcomes.</a:t>
            </a:r>
          </a:p>
          <a:p>
            <a:pPr lvl="0" indent="0" marL="0">
              <a:buNone/>
            </a:pPr>
          </a:p>
          <a:p>
            <a:pPr lvl="0"/>
            <a:r>
              <a:rPr/>
              <a:t>Decision-making is not guaranteed, but the framework enables continuous improvement through reflection and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Each step plays a crucial role in empowering data informed decision-making.</a:t>
            </a:r>
          </a:p>
          <a:p>
            <a:pPr lvl="0" indent="0" marL="0">
              <a:buNone/>
            </a:pPr>
          </a:p>
          <a:p>
            <a:pPr lvl="0"/>
            <a:r>
              <a:rPr/>
              <a:t>Data literacy skills are essential for effectively navigating through the decision-making process.</a:t>
            </a:r>
          </a:p>
          <a:p>
            <a:pPr lvl="0" indent="0" marL="0">
              <a:buNone/>
            </a:pPr>
          </a:p>
          <a:p>
            <a:pPr lvl="0"/>
            <a:r>
              <a:rPr/>
              <a:t>Understanding the framework helps individuals make informed decisions by following a structured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Asking relevant questions is fundamental to initiating the decision-making journey.</a:t>
            </a:r>
          </a:p>
          <a:p>
            <a:pPr lvl="0" indent="0" marL="0">
              <a:buNone/>
            </a:pPr>
          </a:p>
          <a:p>
            <a:pPr lvl="0"/>
            <a:r>
              <a:rPr/>
              <a:t>Effective questioning ensures clarity and alignment with desired outcomes.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“Ask” step sets the foundation for the entire decision-making process by defining the problem or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Acquiring relevant data is essential for informed decision-making.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step involves gathering data from diverse sources to inform the analysis process.</a:t>
            </a:r>
          </a:p>
          <a:p>
            <a:pPr lvl="0" indent="0" marL="0">
              <a:buNone/>
            </a:pPr>
          </a:p>
          <a:p>
            <a:pPr lvl="0"/>
            <a:r>
              <a:rPr/>
              <a:t>Data acquisition lays the foundation for subsequent steps in the decision-making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Data analysis techniques are crucial for extracting insights from the acquired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Analytical skills enable individuals to interpret data accurately and derive meaningful conclusions.</a:t>
            </a:r>
          </a:p>
          <a:p>
            <a:pPr lvl="0" indent="0" marL="0">
              <a:buNone/>
            </a:pPr>
          </a:p>
          <a:p>
            <a:pPr lvl="0"/>
            <a:r>
              <a:rPr/>
              <a:t>Analysis helps uncover patterns and trends that inform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Integration involves synthesizing insights from data analysis to form a comprehensive understanding.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step ensures that data-driven insights are effectively incorporated into the decision-making process.</a:t>
            </a:r>
          </a:p>
          <a:p>
            <a:pPr lvl="0" indent="0" marL="0">
              <a:buNone/>
            </a:pPr>
          </a:p>
          <a:p>
            <a:pPr lvl="0"/>
            <a:r>
              <a:rPr/>
              <a:t>Integrating insights from various sources enhances the robustness of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Decision-making involves evaluating options based on integrated insights and considering various factors, risks, and benefits.</a:t>
            </a:r>
          </a:p>
          <a:p>
            <a:pPr lvl="0" indent="0" marL="0">
              <a:buNone/>
            </a:pPr>
          </a:p>
          <a:p>
            <a:pPr lvl="0"/>
            <a:r>
              <a:rPr/>
              <a:t>It is essential to weigh these factors to make informed choices that align with organizational objectives.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“Decide” step determines the best course of action based on the analysis and integration of data-driven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8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D83-044C-4383-8026-56559C8873B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A49-5764-4512-A2E6-1798C21B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063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3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Relationship Id="rId22" Target="../media/image4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" name="Picture 2"/>
          <p:cNvPicPr>
            <a:picLocks noChangeArrowheads="1" noChangeAspect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b="b" l="0" r="r" t="0"/>
                <a:pathLst>
                  <a:path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b="b" l="0" r="r" t="0"/>
                <a:pathLst>
                  <a:path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b="b" l="0" r="r" t="0"/>
                <a:pathLst>
                  <a:path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cap="flat" w="1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b="b" l="0" r="r" t="0"/>
                <a:pathLst>
                  <a:path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b="b" l="0" r="r" t="0"/>
                <a:pathLst>
                  <a:path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b="b" l="0" r="r" t="0"/>
                <a:pathLst>
                  <a:path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b="b" l="0" r="r" t="0"/>
                <a:pathLst>
                  <a:path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b="b" l="0" r="r" t="0"/>
                <a:pathLst>
                  <a:path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b="b" l="0" r="r" t="0"/>
                <a:pathLst>
                  <a:path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b="b" l="0" r="r" t="0"/>
                <a:pathLst>
                  <a:path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b="b" l="0" r="r" t="0"/>
                <a:pathLst>
                  <a:path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b="b" l="0" r="r" t="0"/>
                <a:pathLst>
                  <a:path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b="b" l="0" r="r" t="0"/>
                <a:pathLst>
                  <a:path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b="b" l="0" r="r" t="0"/>
                <a:pathLst>
                  <a:path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b="b" l="0" r="r" t="0"/>
                <a:pathLst>
                  <a:path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11/13/2023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algn="tl" blurRad="50800" dir="2700000" dist="38100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algn="tl" blurRad="25400" dir="2700000" dist="38100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b="0" dirty="0" i="0" lang="en-US" strike="noStrike" sz="2000" u="none">
                <a:solidFill>
                  <a:schemeClr val="bg2"/>
                </a:solidFill>
                <a:effectLst/>
                <a:latin charset="0" panose="020B0604020202020204" pitchFamily="34" typeface="Arial"/>
              </a:rPr>
              <a:t>© ProDataMan 2023. All Rights Reserved</a:t>
            </a:r>
            <a:endParaRPr b="0" dirty="0" lang="en-US" sz="200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34676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09 Data informed decision-making 157</a:t>
            </a:r>
          </a:p>
          <a:p>
            <a:pPr lvl="0" indent="0" marL="0">
              <a:buNone/>
            </a:pPr>
            <a:r>
              <a:rPr/>
              <a:t>Steps of the data informed decision-making framework 158 Step 1: Ask 160 Step 2: Acquire 162 Step 3: Analyze 164 Step 4: Integrate 167 Step 5: Decide 171 Step 6: Iterate 173 Chapter summary and example 175 Notes 177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Decide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Evaluating options.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Significance of iteration.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Chapter Summary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Summary of key concepts.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Additional details and references.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Steps of the Data Informed Decision-Making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Six essential steps for decision-making.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Modified steps for clarity.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Infinite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Framework’s infinite design.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Understanding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Delve into each step.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Importance of asking questions.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Acquire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Significance of acquiring relevant data.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Importance of data analysis.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Integrate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Role of integration.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DevOpsJunkies</vt:lpstr>
      <vt:lpstr>Agile Planning Fundamentals Workshop</vt:lpstr>
      <vt:lpstr>Section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2024-05-13T23:18:50Z</dcterms:created>
  <dcterms:modified xsi:type="dcterms:W3CDTF">2024-05-13T23:18:50Z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