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9" Type="http://schemas.openxmlformats.org/officeDocument/2006/relationships/tableStyles" Target="tableStyles.xml" /><Relationship Id="rId1" Type="http://schemas.openxmlformats.org/officeDocument/2006/relationships/slideMaster" Target="slideMasters/slideMaster1.xml" /><Relationship Id="rId8" Type="http://schemas.openxmlformats.org/officeDocument/2006/relationships/theme" Target="theme/theme1.xml" /><Relationship Id="rId7" Type="http://schemas.openxmlformats.org/officeDocument/2006/relationships/viewProps" Target="viewProps.xml" /><Relationship Id="rId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09 Data informed decision-making 157</a:t>
            </a:r>
          </a:p>
          <a:p>
            <a:pPr lvl="0"/>
            <a:r>
              <a:rPr/>
              <a:t>Steps of the data informed decision-making framework 158</a:t>
            </a:r>
          </a:p>
          <a:p>
            <a:pPr lvl="0"/>
            <a:r>
              <a:rPr/>
              <a:t>Step 1: Ask 160</a:t>
            </a:r>
          </a:p>
          <a:p>
            <a:pPr lvl="0"/>
            <a:r>
              <a:rPr/>
              <a:t>Step 2: Acquire 162</a:t>
            </a:r>
          </a:p>
          <a:p>
            <a:pPr lvl="0"/>
            <a:r>
              <a:rPr/>
              <a:t>Step 3: Analyze 164</a:t>
            </a:r>
          </a:p>
          <a:p>
            <a:pPr lvl="0"/>
            <a:r>
              <a:rPr/>
              <a:t>Step 4: Integrate 167</a:t>
            </a:r>
          </a:p>
          <a:p>
            <a:pPr lvl="0"/>
            <a:r>
              <a:rPr/>
              <a:t>Step 5: Decide 171</a:t>
            </a:r>
          </a:p>
          <a:p>
            <a:pPr lvl="0"/>
            <a:r>
              <a:rPr/>
              <a:t>Step 6: Iterate 173</a:t>
            </a:r>
          </a:p>
          <a:p>
            <a:pPr lvl="0"/>
            <a:r>
              <a:rPr/>
              <a:t>Chapter summary and example 175</a:t>
            </a:r>
          </a:p>
          <a:p>
            <a:pPr lvl="0"/>
            <a:r>
              <a:rPr/>
              <a:t>Notes 177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Title Slide</a:t>
            </a:r>
          </a:p>
        </p:txBody>
      </p:sp>
      <p:sp>
        <p:nvSpPr>
          <p:cNvPr id="3" name="Content Placeholder 2"/>
          <p:cNvSpPr>
            <a:spLocks noGrp="1"/>
          </p:cNvSpPr>
          <p:nvPr>
            <p:ph idx="1"/>
          </p:nvPr>
        </p:nvSpPr>
        <p:spPr/>
        <p:txBody>
          <a:bodyPr/>
          <a:lstStyle/>
          <a:p>
            <a:pPr lvl="0"/>
            <a:r>
              <a:rPr/>
              <a:t>Chapter 09: Data Informed Decision-Making :::notes</a:t>
            </a:r>
          </a:p>
          <a:p>
            <a:pPr lvl="0"/>
            <a:r>
              <a:rPr/>
              <a:t>Chapter 09: Data Informed Decision-Making Please note for this book’s purpose we are utilizing the term ‘data informed’ versus ‘data driven’. This is on purpose, but I do concede that in most cases data driven is used in the world today. The term ‘data driven’ really gained steam in the late 2010s and into 2020, and especially moved forward with the onslaught of the worldwide COVID-19 pandemic. To be data driven means many things to many people, but ultimately it means data is strongly being used as an asset for an individual or organization. Think of it as a marathon runner using a plan to drive a strategy for a successful marathon. This is what data driven or data informed means. It means that data is helping to drive decisions and the business forward. The reason I use the term data informed over data driven is that with the term data driven one can make the mistake in thinking that the data is truly driving everything. Data informed means the data was used to help make the decision, but is combined with other things, like the human element. This distinction matters as it is powerful. To help us understand data informed decisions and their combination with data literacy, we will be digging into our entire bag of tricks of data literacy. We will start by defining the framework and its power to drive decision-making. We will be looking at the data informed decision-making framework from what may seem like all possible angles: the four characteristics of the definition of data literacy, the four levels of analytics, speaking the language of data, the three Cs of data literacy, and probably more angles. For us to get started here, we need to know the steps of the data informed decision-making framework.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Data informed vs. Data driven</a:t>
            </a:r>
          </a:p>
          <a:p>
            <a:pPr lvl="0"/>
            <a:r>
              <a:rPr/>
              <a:t>Framework and power</a:t>
            </a:r>
          </a:p>
          <a:p>
            <a:pPr lvl="0"/>
            <a:r>
              <a:rPr/>
              <a:t>Impact of data literacy :::notes</a:t>
            </a:r>
          </a:p>
          <a:p>
            <a:pPr lvl="0"/>
            <a:r>
              <a:rPr/>
              <a:t>Data informed vs. Data driven Please note for this book’s purpose we are utilizing the term ‘data informed’ versus ‘data driven’. This is on purpose, but I do concede that in most cases data driven is used in the world today.</a:t>
            </a:r>
          </a:p>
          <a:p>
            <a:pPr lvl="0"/>
            <a:r>
              <a:rPr/>
              <a:t>Framework and power The term ‘data driven’ really gained steam in the late 2010s and into 2020, and especially moved forward with the onslaught of the worldwide COVID-19 pandemic.</a:t>
            </a:r>
          </a:p>
          <a:p>
            <a:pPr lvl="0"/>
            <a:r>
              <a:rPr/>
              <a:t>Impact of data literacy To be data driven means many things to many people, but ultimately it means data is strongly being used as an asset for an individual or organization. Think of it as a marathon runner using a plan to drive a strategy for a successful marathon.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Framework Overview</a:t>
            </a:r>
          </a:p>
        </p:txBody>
      </p:sp>
      <p:sp>
        <p:nvSpPr>
          <p:cNvPr id="3" name="Content Placeholder 2"/>
          <p:cNvSpPr>
            <a:spLocks noGrp="1"/>
          </p:cNvSpPr>
          <p:nvPr>
            <p:ph idx="1"/>
          </p:nvPr>
        </p:nvSpPr>
        <p:spPr/>
        <p:txBody>
          <a:bodyPr/>
          <a:lstStyle/>
          <a:p>
            <a:pPr lvl="0"/>
            <a:r>
              <a:rPr/>
              <a:t>Steps of the framework</a:t>
            </a:r>
          </a:p>
          <a:p>
            <a:pPr lvl="0"/>
            <a:r>
              <a:rPr/>
              <a:t>Decision-making process</a:t>
            </a:r>
          </a:p>
          <a:p>
            <a:pPr lvl="0"/>
            <a:r>
              <a:rPr/>
              <a:t>Integration with data literacy :::notes</a:t>
            </a:r>
          </a:p>
          <a:p>
            <a:pPr lvl="0"/>
            <a:r>
              <a:rPr/>
              <a:t>Steps of the framework To help us understand data informed decisions and their combination with data literacy, we will be digging into our entire bag of tricks of data literacy.</a:t>
            </a:r>
          </a:p>
          <a:p>
            <a:pPr lvl="0"/>
            <a:r>
              <a:rPr/>
              <a:t>Decision-making process We will start by defining the framework and its power to drive decision-making.</a:t>
            </a:r>
          </a:p>
          <a:p>
            <a:pPr lvl="0"/>
            <a:r>
              <a:rPr/>
              <a:t>Integration with data literacy We will be looking at the data informed decision-making framework from what may seem like all possible angles: the four characteristics of the definition of data literacy, the four levels of analytics, speaking the language of data, the three Cs of data literacy, and probably more angles. :::</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2024-05-14T04:07:24Z</dcterms:created>
  <dcterms:modified xsi:type="dcterms:W3CDTF">2024-05-14T04:07:24Z</dcterms:modified>
</cp:coreProperties>
</file>

<file path=docProps/custom.xml><?xml version="1.0" encoding="utf-8"?>
<Properties xmlns="http://schemas.openxmlformats.org/officeDocument/2006/custom-properties" xmlns:vt="http://schemas.openxmlformats.org/officeDocument/2006/docPropsVTypes"/>
</file>