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62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123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09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351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21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78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73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39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860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628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13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5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89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6B41EC-5BE9-461E-BDB0-83B0BC7A5D48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C626514-EAFC-44EB-8333-5CCCE563FC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7640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ED1EA-302A-9002-01F8-B5DB82ECF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Задача побудови доріг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7388E0-5918-0DBC-C768-9094F2460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 студент групи КМ-11 </a:t>
            </a:r>
            <a:r>
              <a:rPr lang="uk-UA" dirty="0" err="1"/>
              <a:t>Прокопюк</a:t>
            </a:r>
            <a:r>
              <a:rPr lang="uk-UA" dirty="0"/>
              <a:t> Дмитро</a:t>
            </a:r>
          </a:p>
        </p:txBody>
      </p:sp>
    </p:spTree>
    <p:extLst>
      <p:ext uri="{BB962C8B-B14F-4D97-AF65-F5344CB8AC3E}">
        <p14:creationId xmlns:p14="http://schemas.microsoft.com/office/powerpoint/2010/main" val="230203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6D807-0C5A-4B7E-0278-CBCD8262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Приклад роботи програми.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1B925-C1D2-CA21-7227-4C34142B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77996"/>
          </a:xfrm>
        </p:spPr>
        <p:txBody>
          <a:bodyPr>
            <a:normAutofit/>
          </a:bodyPr>
          <a:lstStyle/>
          <a:p>
            <a:pPr algn="just"/>
            <a:r>
              <a:rPr lang="uk-UA" sz="2200" dirty="0"/>
              <a:t>Згідно з програмним рішенням</a:t>
            </a:r>
            <a:r>
              <a:rPr lang="en-US" sz="2200" dirty="0"/>
              <a:t>, </a:t>
            </a:r>
            <a:r>
              <a:rPr lang="uk-UA" sz="2200" dirty="0"/>
              <a:t>максимальний потік досягається при побудові доріг з житлового комплексу 2 до  бізнес-центру 7 та транзитного пункту 4 до бізнес-центру 8: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37C2FB-2B65-7E19-396B-7FB75DC4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52" y="3429000"/>
            <a:ext cx="6552094" cy="33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5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9039F-7075-8374-3982-3EDB388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Висновки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B43A9-E9F3-CED1-D49D-EE928CDA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2200" dirty="0"/>
              <a:t>Створено програму</a:t>
            </a:r>
            <a:r>
              <a:rPr lang="en-US" sz="2200" dirty="0"/>
              <a:t>, </a:t>
            </a:r>
            <a:r>
              <a:rPr lang="uk-UA" sz="2200" dirty="0"/>
              <a:t>що може обирати</a:t>
            </a:r>
            <a:r>
              <a:rPr lang="en-US" sz="2200" dirty="0"/>
              <a:t>, </a:t>
            </a:r>
            <a:r>
              <a:rPr lang="uk-UA" sz="2200" dirty="0"/>
              <a:t>які </a:t>
            </a:r>
            <a:r>
              <a:rPr lang="uk-UA" sz="2200" dirty="0" err="1"/>
              <a:t>проєкти</a:t>
            </a:r>
            <a:r>
              <a:rPr lang="uk-UA" sz="2200" dirty="0"/>
              <a:t> доріг оптимальніше будувати</a:t>
            </a:r>
            <a:r>
              <a:rPr lang="en-US" sz="2200" dirty="0"/>
              <a:t> </a:t>
            </a:r>
            <a:r>
              <a:rPr lang="uk-UA" sz="2200" dirty="0"/>
              <a:t>з ціллю збільшення транспортного потоку.</a:t>
            </a:r>
          </a:p>
          <a:p>
            <a:pPr algn="just"/>
            <a:r>
              <a:rPr lang="uk-UA" sz="2200" dirty="0"/>
              <a:t>Розвитком цієї програми була би реалізація функціональності обрання </a:t>
            </a:r>
            <a:r>
              <a:rPr lang="uk-UA" sz="2200" dirty="0" err="1"/>
              <a:t>проєктів</a:t>
            </a:r>
            <a:r>
              <a:rPr lang="uk-UA" sz="2200" dirty="0"/>
              <a:t> побудови доріг на реальних дорожньо-транспортних системах</a:t>
            </a:r>
            <a:r>
              <a:rPr lang="en-US" sz="2200" dirty="0"/>
              <a:t>, </a:t>
            </a:r>
            <a:r>
              <a:rPr lang="uk-UA" sz="2200" dirty="0"/>
              <a:t>які обиралися через певний сервіс онлайн-мап і конвертувалися у представлення через граф програмними засобами.</a:t>
            </a:r>
          </a:p>
        </p:txBody>
      </p:sp>
    </p:spTree>
    <p:extLst>
      <p:ext uri="{BB962C8B-B14F-4D97-AF65-F5344CB8AC3E}">
        <p14:creationId xmlns:p14="http://schemas.microsoft.com/office/powerpoint/2010/main" val="136189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F388C-DEC4-FB31-6CC0-686F757E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Вступ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DEBF7-0369-A832-16DC-936F2196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656694" cy="4188525"/>
          </a:xfrm>
        </p:spPr>
        <p:txBody>
          <a:bodyPr>
            <a:noAutofit/>
          </a:bodyPr>
          <a:lstStyle/>
          <a:p>
            <a:pPr algn="just"/>
            <a:r>
              <a:rPr lang="uk-UA" sz="2200" dirty="0"/>
              <a:t>Інфраструктура є поняттям</a:t>
            </a:r>
            <a:r>
              <a:rPr lang="en-US" sz="2200" dirty="0"/>
              <a:t>, </a:t>
            </a:r>
            <a:r>
              <a:rPr lang="uk-UA" sz="2200" dirty="0"/>
              <a:t>що невідривно пов’язане з організацією просторових комунікацій. </a:t>
            </a:r>
          </a:p>
          <a:p>
            <a:pPr algn="just"/>
            <a:r>
              <a:rPr lang="uk-UA" sz="2200" dirty="0"/>
              <a:t>Зокрема</a:t>
            </a:r>
            <a:r>
              <a:rPr lang="en-US" sz="2200" dirty="0"/>
              <a:t>, </a:t>
            </a:r>
            <a:r>
              <a:rPr lang="uk-UA" sz="2200" dirty="0"/>
              <a:t>потрібно забезпечувати можливість пересування між пунктом відправки і пунктом призначення будь-де</a:t>
            </a:r>
            <a:r>
              <a:rPr lang="en-US" sz="2200" dirty="0"/>
              <a:t>, </a:t>
            </a:r>
            <a:r>
              <a:rPr lang="uk-UA" sz="2200" dirty="0"/>
              <a:t>де є така потреба. Це може бути якесь місто</a:t>
            </a:r>
            <a:r>
              <a:rPr lang="en-US" sz="2200" dirty="0"/>
              <a:t>, </a:t>
            </a:r>
            <a:r>
              <a:rPr lang="uk-UA" sz="2200" dirty="0"/>
              <a:t>село</a:t>
            </a:r>
            <a:r>
              <a:rPr lang="en-US" sz="2200" dirty="0"/>
              <a:t>, </a:t>
            </a:r>
            <a:r>
              <a:rPr lang="uk-UA" sz="2200" dirty="0"/>
              <a:t>або ж просто дорожня розв’язка</a:t>
            </a:r>
            <a:r>
              <a:rPr lang="en-US" sz="2200" dirty="0"/>
              <a:t>, </a:t>
            </a:r>
            <a:r>
              <a:rPr lang="uk-UA" sz="2200" dirty="0"/>
              <a:t>що сполучає траси посеред поля.</a:t>
            </a:r>
          </a:p>
          <a:p>
            <a:pPr algn="just"/>
            <a:r>
              <a:rPr lang="uk-UA" sz="2200" dirty="0"/>
              <a:t>Постає питання</a:t>
            </a:r>
            <a:r>
              <a:rPr lang="en-US" sz="2200" dirty="0"/>
              <a:t>, </a:t>
            </a:r>
            <a:r>
              <a:rPr lang="uk-UA" sz="2200" dirty="0"/>
              <a:t>як</a:t>
            </a:r>
            <a:r>
              <a:rPr lang="en-US" sz="2200" dirty="0"/>
              <a:t> </a:t>
            </a:r>
            <a:r>
              <a:rPr lang="uk-UA" sz="2200" dirty="0"/>
              <a:t>взагалі організовувати дорожнє сполучення</a:t>
            </a:r>
            <a:r>
              <a:rPr lang="en-US" sz="2200" dirty="0"/>
              <a:t>.</a:t>
            </a:r>
            <a:r>
              <a:rPr lang="uk-UA" sz="2200" dirty="0"/>
              <a:t> А далі виникає питання</a:t>
            </a:r>
            <a:r>
              <a:rPr lang="en-US" sz="2200" dirty="0"/>
              <a:t>, </a:t>
            </a:r>
            <a:r>
              <a:rPr lang="uk-UA" sz="2200" dirty="0"/>
              <a:t>яке сполучення буде найбільш ефективним.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75305E-6E8B-E7CE-C150-F805C9B1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684" y="241627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C037B-80BD-6113-C8F0-31525CF2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Постановка задачі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C5643-5D26-DF04-083B-90B54C69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Autofit/>
          </a:bodyPr>
          <a:lstStyle/>
          <a:p>
            <a:pPr algn="just"/>
            <a:r>
              <a:rPr lang="uk-UA" sz="2200" dirty="0"/>
              <a:t>Задача ґрунтується на наявності певної дорожньої системи: сукупності доріг і пунктів</a:t>
            </a:r>
            <a:r>
              <a:rPr lang="en-US" sz="2200" dirty="0"/>
              <a:t>, </a:t>
            </a:r>
            <a:r>
              <a:rPr lang="uk-UA" sz="2200" dirty="0"/>
              <a:t>які вони поєднують (пунктами можна вважати райони міста</a:t>
            </a:r>
            <a:r>
              <a:rPr lang="en-US" sz="2200" dirty="0"/>
              <a:t>, </a:t>
            </a:r>
            <a:r>
              <a:rPr lang="uk-UA" sz="2200" dirty="0"/>
              <a:t>житлові комплекси або ж просто перехрестя). Дороги мають пропускні спроможності відносно транспортного потоку</a:t>
            </a:r>
            <a:r>
              <a:rPr lang="en-US" sz="2200" dirty="0"/>
              <a:t>, </a:t>
            </a:r>
            <a:r>
              <a:rPr lang="uk-UA" sz="2200" dirty="0"/>
              <a:t>а пункти можуть мати вхідний</a:t>
            </a:r>
            <a:r>
              <a:rPr lang="en-US" sz="2200" dirty="0"/>
              <a:t>, </a:t>
            </a:r>
            <a:r>
              <a:rPr lang="uk-UA" sz="2200" dirty="0"/>
              <a:t>вихідний або не мати ніякого потоку. Цей потік можна розуміти</a:t>
            </a:r>
            <a:r>
              <a:rPr lang="en-US" sz="2200" dirty="0"/>
              <a:t>, </a:t>
            </a:r>
            <a:r>
              <a:rPr lang="uk-UA" sz="2200" dirty="0"/>
              <a:t>наприклад</a:t>
            </a:r>
            <a:r>
              <a:rPr lang="en-US" sz="2200" dirty="0"/>
              <a:t>, </a:t>
            </a:r>
            <a:r>
              <a:rPr lang="uk-UA" sz="2200" dirty="0"/>
              <a:t>як кількість автомобілів</a:t>
            </a:r>
            <a:r>
              <a:rPr lang="en-US" sz="2200" dirty="0"/>
              <a:t>, </a:t>
            </a:r>
            <a:r>
              <a:rPr lang="uk-UA" sz="2200" dirty="0"/>
              <a:t>що</a:t>
            </a:r>
            <a:r>
              <a:rPr lang="ru-RU" sz="2200" dirty="0"/>
              <a:t> </a:t>
            </a:r>
            <a:r>
              <a:rPr lang="uk-UA" sz="2200" dirty="0" err="1"/>
              <a:t>проїзжають</a:t>
            </a:r>
            <a:r>
              <a:rPr lang="ru-RU" sz="2200" dirty="0"/>
              <a:t> через </a:t>
            </a:r>
            <a:r>
              <a:rPr lang="uk-UA" sz="2200" dirty="0"/>
              <a:t>переріз</a:t>
            </a:r>
            <a:r>
              <a:rPr lang="ru-RU" sz="2200" dirty="0"/>
              <a:t> </a:t>
            </a:r>
            <a:r>
              <a:rPr lang="uk-UA" sz="2200" dirty="0"/>
              <a:t>ділянки</a:t>
            </a:r>
            <a:r>
              <a:rPr lang="ru-RU" sz="2200" dirty="0"/>
              <a:t> дороги за </a:t>
            </a:r>
            <a:r>
              <a:rPr lang="uk-UA" sz="2200" dirty="0"/>
              <a:t>одиницю</a:t>
            </a:r>
            <a:r>
              <a:rPr lang="ru-RU" sz="2200" dirty="0"/>
              <a:t> часу.</a:t>
            </a:r>
            <a:endParaRPr lang="uk-UA" sz="2200" dirty="0"/>
          </a:p>
          <a:p>
            <a:pPr algn="just"/>
            <a:r>
              <a:rPr lang="uk-UA" sz="2200" dirty="0"/>
              <a:t>Запропоновані нові дороги для побудови</a:t>
            </a:r>
            <a:r>
              <a:rPr lang="en-US" sz="2200" dirty="0"/>
              <a:t>, </a:t>
            </a:r>
            <a:r>
              <a:rPr lang="uk-UA" sz="2200" dirty="0"/>
              <a:t>але побудувати можливо лише деяку кількість з них (меншу за кількість запропонованих доріг).</a:t>
            </a:r>
          </a:p>
          <a:p>
            <a:pPr algn="just"/>
            <a:r>
              <a:rPr lang="uk-UA" sz="2200" dirty="0"/>
              <a:t>Треба обрати </a:t>
            </a:r>
            <a:r>
              <a:rPr lang="uk-UA" sz="2200" dirty="0" err="1"/>
              <a:t>проєкт</a:t>
            </a:r>
            <a:r>
              <a:rPr lang="uk-UA" sz="2200" dirty="0"/>
              <a:t> прокладання цих доріг для кращого поєднання наявних пунктів</a:t>
            </a:r>
            <a:r>
              <a:rPr lang="en-US" sz="2200" dirty="0"/>
              <a:t>,</a:t>
            </a:r>
            <a:r>
              <a:rPr lang="uk-UA" sz="2200" dirty="0"/>
              <a:t> тобто</a:t>
            </a:r>
            <a:r>
              <a:rPr lang="en-US" sz="2200" dirty="0"/>
              <a:t> </a:t>
            </a:r>
            <a:r>
              <a:rPr lang="uk-UA" sz="2200" dirty="0"/>
              <a:t>щоб транспортний потік між пунктами був якнайбільшим. </a:t>
            </a:r>
          </a:p>
        </p:txBody>
      </p:sp>
    </p:spTree>
    <p:extLst>
      <p:ext uri="{BB962C8B-B14F-4D97-AF65-F5344CB8AC3E}">
        <p14:creationId xmlns:p14="http://schemas.microsoft.com/office/powerpoint/2010/main" val="37104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1F72-6506-B8C4-0DFF-C4DB0349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Постановка задачі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CAB43-7FBD-B050-0155-31830895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390062" cy="4188525"/>
          </a:xfrm>
        </p:spPr>
        <p:txBody>
          <a:bodyPr>
            <a:normAutofit/>
          </a:bodyPr>
          <a:lstStyle/>
          <a:p>
            <a:pPr algn="just"/>
            <a:r>
              <a:rPr lang="uk-UA" sz="2200" dirty="0"/>
              <a:t>Мета задачі: розробити програму</a:t>
            </a:r>
            <a:r>
              <a:rPr lang="en-US" sz="2200" dirty="0"/>
              <a:t>, </a:t>
            </a:r>
            <a:r>
              <a:rPr lang="uk-UA" sz="2200" dirty="0"/>
              <a:t>що серед доступних варіантів побудови доріг обирає варіант</a:t>
            </a:r>
            <a:r>
              <a:rPr lang="en-US" sz="2200" dirty="0"/>
              <a:t>, </a:t>
            </a:r>
            <a:r>
              <a:rPr lang="uk-UA" sz="2200" dirty="0"/>
              <a:t>що максимізує транспортний потік у дорожній системі</a:t>
            </a:r>
            <a:r>
              <a:rPr lang="en-US" sz="2200" dirty="0"/>
              <a:t>;</a:t>
            </a:r>
            <a:endParaRPr lang="uk-UA" sz="2200" dirty="0"/>
          </a:p>
          <a:p>
            <a:pPr algn="just"/>
            <a:r>
              <a:rPr lang="uk-UA" sz="2200" dirty="0"/>
              <a:t>Об’єкт дослідження: сукупність доріг та пунктів на певній місцевості</a:t>
            </a:r>
            <a:r>
              <a:rPr lang="en-US" sz="2200" dirty="0"/>
              <a:t>;</a:t>
            </a:r>
          </a:p>
          <a:p>
            <a:pPr algn="just"/>
            <a:r>
              <a:rPr lang="uk-UA" sz="2200" dirty="0"/>
              <a:t>Предмет дослідження: задача комбінаторної оптимізації над задачею про максимальний потік у потоковій мережі (графі)</a:t>
            </a:r>
            <a:r>
              <a:rPr lang="en-US" sz="2200" dirty="0"/>
              <a:t>;</a:t>
            </a:r>
          </a:p>
          <a:p>
            <a:pPr algn="just"/>
            <a:r>
              <a:rPr lang="uk-UA" sz="2200" dirty="0"/>
              <a:t>Кінцевий результат: значення максимального транспортного потоку і відповідний найкращий варіант побудови доріг.</a:t>
            </a:r>
          </a:p>
        </p:txBody>
      </p:sp>
    </p:spTree>
    <p:extLst>
      <p:ext uri="{BB962C8B-B14F-4D97-AF65-F5344CB8AC3E}">
        <p14:creationId xmlns:p14="http://schemas.microsoft.com/office/powerpoint/2010/main" val="300008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7B323-B7C6-6F9A-6D57-E9B24F7C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chemeClr val="bg1"/>
                </a:solidFill>
              </a:rPr>
              <a:t>Використані алгоритми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5D482-9D45-6544-F54E-2BB1E9EF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0526"/>
          </a:xfrm>
        </p:spPr>
        <p:txBody>
          <a:bodyPr>
            <a:normAutofit/>
          </a:bodyPr>
          <a:lstStyle/>
          <a:p>
            <a:pPr indent="-342000" algn="just"/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Дана задача є задачею комбінаторної оптимізації. Розглянемо цю задачу без комбінаторних умов. Тут є граф</a:t>
            </a:r>
            <a:r>
              <a:rPr lang="en-US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вершини якого мають або вихідний</a:t>
            </a:r>
            <a:r>
              <a:rPr lang="en-US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або вхідний</a:t>
            </a:r>
            <a:r>
              <a:rPr lang="en-US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або не мають свого потоку. У </a:t>
            </a:r>
            <a:r>
              <a:rPr lang="uk-UA" sz="2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ребер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є пропускні спроможності. Для вирішення задачі вершини</a:t>
            </a:r>
            <a:r>
              <a:rPr lang="en-US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що мають вихідний потік</a:t>
            </a:r>
            <a:r>
              <a:rPr lang="en-US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треба поєднати із фіктивним витоком. Аналогічно зробити фіктивний стік для вершин з вхідним потоком. Так ми отримуємо потокову мережу</a:t>
            </a:r>
            <a:r>
              <a:rPr lang="en-US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потік в якій треба максимізувати.</a:t>
            </a:r>
            <a:endParaRPr lang="ru-UA" sz="2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5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8A1A-4AAF-57AA-4EB8-AE9D8E28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Використані алгоритми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137AC-4707-D774-31A9-96340906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8"/>
            <a:ext cx="7165082" cy="4512810"/>
          </a:xfrm>
        </p:spPr>
        <p:txBody>
          <a:bodyPr>
            <a:normAutofit/>
          </a:bodyPr>
          <a:lstStyle/>
          <a:p>
            <a:pPr algn="just"/>
            <a:r>
              <a:rPr lang="uk-UA" sz="2200" dirty="0"/>
              <a:t>Отримавши задачу про максимізацію потоку</a:t>
            </a:r>
            <a:r>
              <a:rPr lang="en-US" sz="2200" dirty="0"/>
              <a:t>, </a:t>
            </a:r>
            <a:r>
              <a:rPr lang="uk-UA" sz="2200" dirty="0"/>
              <a:t>вирішуємо її за допомогою алгоритму </a:t>
            </a:r>
            <a:r>
              <a:rPr lang="uk-UA" sz="2200" dirty="0" err="1"/>
              <a:t>Едмондса</a:t>
            </a:r>
            <a:r>
              <a:rPr lang="uk-UA" sz="2200" dirty="0"/>
              <a:t>-Карпа. Загалом цей алгоритм полягає у процесі ітерацій</a:t>
            </a:r>
            <a:r>
              <a:rPr lang="en-US" sz="2200" dirty="0"/>
              <a:t>, </a:t>
            </a:r>
            <a:r>
              <a:rPr lang="uk-UA" sz="2200" dirty="0"/>
              <a:t>на кожній з яких алгоритмом пошуку в ширину знаходять шлях з витоку в стік</a:t>
            </a:r>
            <a:r>
              <a:rPr lang="en-US" sz="2200" dirty="0"/>
              <a:t>, </a:t>
            </a:r>
            <a:r>
              <a:rPr lang="uk-UA" sz="2200" dirty="0"/>
              <a:t>знаходять пропускну здатність цього шляху і пускають потік величиною у цю пропускну здатність.</a:t>
            </a:r>
          </a:p>
          <a:p>
            <a:pPr algn="just"/>
            <a:r>
              <a:rPr lang="uk-UA" sz="2200" dirty="0"/>
              <a:t>Для вирішення загальної задачі з комбінаторними умовами використовуємо перебір рішень</a:t>
            </a:r>
            <a:r>
              <a:rPr lang="en-US" sz="2200" dirty="0"/>
              <a:t>, </a:t>
            </a:r>
            <a:r>
              <a:rPr lang="uk-UA" sz="2200" dirty="0"/>
              <a:t>що їх отримуємо алгоритмом </a:t>
            </a:r>
            <a:r>
              <a:rPr lang="uk-UA" sz="2200" dirty="0" err="1"/>
              <a:t>Едмондса</a:t>
            </a:r>
            <a:r>
              <a:rPr lang="uk-UA" sz="2200" dirty="0"/>
              <a:t>-Карпа.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AD3D5C-B5B8-FD9A-60C3-25C45C8E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38" y="3185652"/>
            <a:ext cx="3682486" cy="19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12AFE-21D9-AA65-150D-CF4098AA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Приклад роботи програми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1C0E8-D955-7AF6-31D7-D4F2F6C3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96216"/>
          </a:xfrm>
        </p:spPr>
        <p:txBody>
          <a:bodyPr/>
          <a:lstStyle/>
          <a:p>
            <a:pPr algn="just"/>
            <a:r>
              <a:rPr lang="uk-UA" sz="2200" dirty="0"/>
              <a:t>Спочатку зобразимо дорожню мережу у вигляді графу: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EBA675-7A48-1490-5293-2AD18F95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60" y="2957915"/>
            <a:ext cx="6921479" cy="35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4BE8B-148E-62D4-5EC3-4AFFB77B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Приклад роботи програми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6395A-4979-8AE8-3E96-E5A30046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163920" cy="970450"/>
          </a:xfrm>
        </p:spPr>
        <p:txBody>
          <a:bodyPr>
            <a:noAutofit/>
          </a:bodyPr>
          <a:lstStyle/>
          <a:p>
            <a:pPr algn="just"/>
            <a:r>
              <a:rPr lang="uk-UA" sz="2200" dirty="0"/>
              <a:t>Перетворимо граф дорожньої мережі</a:t>
            </a:r>
            <a:r>
              <a:rPr lang="en-US" sz="2200" dirty="0"/>
              <a:t>, </a:t>
            </a:r>
            <a:r>
              <a:rPr lang="uk-UA" sz="2200" dirty="0"/>
              <a:t>додавши фіктивний витік і фіктивний стік. Запропоновані дороги намальовані пунктиром</a:t>
            </a:r>
            <a:r>
              <a:rPr lang="en-US" sz="2200" dirty="0"/>
              <a:t>; </a:t>
            </a:r>
            <a:r>
              <a:rPr lang="uk-UA" sz="2200" dirty="0"/>
              <a:t>можна побудувати лише 2 з цих доріг: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7C9AC-3357-7388-D75A-4B9C319D4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4" y="3264310"/>
            <a:ext cx="8675230" cy="33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625B9-35AF-7768-B62B-624EA02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Приклад роботи програми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F15BB-D824-F660-9582-1635676E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70074"/>
          </a:xfrm>
        </p:spPr>
        <p:txBody>
          <a:bodyPr>
            <a:normAutofit/>
          </a:bodyPr>
          <a:lstStyle/>
          <a:p>
            <a:pPr algn="just"/>
            <a:r>
              <a:rPr lang="uk-UA" sz="2200" dirty="0"/>
              <a:t>При задаванні цього графа у програмі</a:t>
            </a:r>
            <a:r>
              <a:rPr lang="en-US" sz="2200" dirty="0"/>
              <a:t>, </a:t>
            </a:r>
            <a:r>
              <a:rPr lang="uk-UA" sz="2200" dirty="0"/>
              <a:t>отримаємо рішення: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BA9E6-7D95-46CA-C4F0-8A0F9551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55" y="2918029"/>
            <a:ext cx="8882623" cy="32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7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C4A777-1076-4124-8ACE-C6B94474C095}">
  <we:reference id="wa200000113" version="1.0.0.0" store="ru-RU" storeType="OMEX"/>
  <we:alternateReferences>
    <we:reference id="wa200000113" version="1.0.0.0" store="ru-R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378</TotalTime>
  <Words>546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Цитаты</vt:lpstr>
      <vt:lpstr>Задача побудови доріг</vt:lpstr>
      <vt:lpstr>Вступ</vt:lpstr>
      <vt:lpstr>Постановка задачі</vt:lpstr>
      <vt:lpstr>Постановка задачі</vt:lpstr>
      <vt:lpstr>Використані алгоритми</vt:lpstr>
      <vt:lpstr>Використані алгоритми</vt:lpstr>
      <vt:lpstr>Приклад роботи програми</vt:lpstr>
      <vt:lpstr>Приклад роботи програми</vt:lpstr>
      <vt:lpstr>Приклад роботи програми</vt:lpstr>
      <vt:lpstr>Приклад роботи програми. Результат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побудови доріг</dc:title>
  <dc:creator>ROM</dc:creator>
  <cp:lastModifiedBy>ROM</cp:lastModifiedBy>
  <cp:revision>9</cp:revision>
  <dcterms:created xsi:type="dcterms:W3CDTF">2023-12-20T16:27:32Z</dcterms:created>
  <dcterms:modified xsi:type="dcterms:W3CDTF">2023-12-21T15:10:36Z</dcterms:modified>
</cp:coreProperties>
</file>