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1" r:id="rId10"/>
    <p:sldId id="262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288"/>
    <a:srgbClr val="E2DA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3480-6FDE-4D21-946B-A203B80D6D5E}" type="datetimeFigureOut">
              <a:rPr lang="hu-HU" smtClean="0"/>
              <a:t>2022. 04. 20.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86A5-8407-4FFF-9559-5B7863F3D8EF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t>10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E2DA3C">
                <a:alpha val="80000"/>
              </a:srgbClr>
            </a:gs>
            <a:gs pos="40000">
              <a:srgbClr val="DED288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reshCash/mobilfrontendanyagok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FreshCash/webanyagokbackend.git" TargetMode="External"/><Relationship Id="rId5" Type="http://schemas.openxmlformats.org/officeDocument/2006/relationships/hyperlink" Target="https://github.com/ProFreshCash/webanyagokfrontend.git" TargetMode="External"/><Relationship Id="rId4" Type="http://schemas.openxmlformats.org/officeDocument/2006/relationships/hyperlink" Target="https://github.com/ProFreshCash/mobilbackendanyagok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7851648" cy="1828800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Építőipari nyersanyagok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</a:rPr>
              <a:t>Készítette: Lévai Tibor</a:t>
            </a:r>
            <a:endParaRPr lang="hu-H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8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Program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Átugrás böngészőbe, ne az összes funkciót mutasd meg, csak ami egyedi, </a:t>
            </a:r>
          </a:p>
          <a:p>
            <a:r>
              <a:rPr lang="hu-HU" dirty="0" err="1" smtClean="0"/>
              <a:t>Adminként</a:t>
            </a:r>
            <a:r>
              <a:rPr lang="hu-HU" dirty="0" smtClean="0"/>
              <a:t> is lépj be, mutasd a tesztet konkrét adatokkal(készülj fel adatokkal), de gyors legyen</a:t>
            </a:r>
          </a:p>
          <a:p>
            <a:r>
              <a:rPr lang="hu-HU" dirty="0" smtClean="0"/>
              <a:t>Folyamatot mutass be, pl. feltöltesz, megnézed, megrendeled</a:t>
            </a:r>
          </a:p>
          <a:p>
            <a:endParaRPr lang="hu-HU" dirty="0" smtClean="0"/>
          </a:p>
          <a:p>
            <a:r>
              <a:rPr lang="hu-HU" dirty="0" smtClean="0"/>
              <a:t>Prezentáció: 9-10 perc</a:t>
            </a:r>
          </a:p>
          <a:p>
            <a:r>
              <a:rPr lang="hu-HU" dirty="0" smtClean="0"/>
              <a:t>Program teszt: 2-3 perc</a:t>
            </a:r>
          </a:p>
          <a:p>
            <a:r>
              <a:rPr lang="hu-HU" dirty="0" smtClean="0"/>
              <a:t>Kérdést kapsz: 2-3 perc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68762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Témaválasztás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Építőipari nyersanyagok ismertetése</a:t>
            </a:r>
          </a:p>
          <a:p>
            <a:r>
              <a:rPr lang="hu-HU" u="sng" dirty="0" smtClean="0"/>
              <a:t>Funkciók: </a:t>
            </a:r>
          </a:p>
          <a:p>
            <a:pPr lvl="7"/>
            <a:r>
              <a:rPr lang="hu-HU" u="sng" dirty="0" smtClean="0"/>
              <a:t>Mobilalkalmazás:</a:t>
            </a:r>
            <a:r>
              <a:rPr lang="hu-HU" dirty="0" smtClean="0"/>
              <a:t> - Anyag böngészés, kalkulátorok, rendelésfeladás</a:t>
            </a:r>
          </a:p>
          <a:p>
            <a:pPr lvl="7"/>
            <a:r>
              <a:rPr lang="hu-HU" u="sng" dirty="0" smtClean="0"/>
              <a:t>Web alkalmazás: </a:t>
            </a:r>
            <a:r>
              <a:rPr lang="hu-HU" dirty="0" smtClean="0"/>
              <a:t> - Felhasználói funkciók,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funkciók</a:t>
            </a:r>
            <a:r>
              <a:rPr lang="hu-HU" dirty="0" smtClean="0"/>
              <a:t> </a:t>
            </a:r>
          </a:p>
          <a:p>
            <a:pPr lvl="7"/>
            <a:r>
              <a:rPr lang="hu-HU" u="sng" dirty="0" smtClean="0"/>
              <a:t>Felhasználó:</a:t>
            </a:r>
            <a:r>
              <a:rPr lang="hu-HU" dirty="0" smtClean="0"/>
              <a:t> - Mobil funkciók érhetőek el</a:t>
            </a:r>
          </a:p>
          <a:p>
            <a:pPr lvl="7"/>
            <a:r>
              <a:rPr lang="hu-HU" u="sng" dirty="0" err="1" smtClean="0"/>
              <a:t>Admin</a:t>
            </a:r>
            <a:r>
              <a:rPr lang="hu-HU" u="sng" dirty="0" smtClean="0"/>
              <a:t>:</a:t>
            </a:r>
            <a:r>
              <a:rPr lang="hu-HU" dirty="0" smtClean="0"/>
              <a:t> - Anyagok törlése/felvitele, rendelés adható le, felhasználói </a:t>
            </a:r>
            <a:r>
              <a:rPr lang="hu-HU" dirty="0" err="1" smtClean="0"/>
              <a:t>funkcók</a:t>
            </a:r>
            <a:r>
              <a:rPr lang="hu-HU" u="sng" dirty="0" smtClean="0"/>
              <a:t> </a:t>
            </a:r>
          </a:p>
          <a:p>
            <a:pPr marL="358775" lvl="7" indent="0"/>
            <a:r>
              <a:rPr lang="hu-HU" sz="2600" dirty="0" smtClean="0"/>
              <a:t>Elérhető: 	</a:t>
            </a:r>
            <a:r>
              <a:rPr lang="hu-HU" dirty="0" smtClean="0">
                <a:hlinkClick r:id="rId3"/>
              </a:rPr>
              <a:t>https://github.com/ProFreshCash/mobilfrontendanyagok.git</a:t>
            </a:r>
            <a:endParaRPr lang="hu-HU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4"/>
              </a:rPr>
              <a:t>https://github.com/ProFreshCash/mobilbackendanyagok.git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5"/>
              </a:rPr>
              <a:t>https://github.com/ProFreshCash/webanyagokfrontend.git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6"/>
              </a:rPr>
              <a:t>https://</a:t>
            </a:r>
            <a:r>
              <a:rPr lang="hu-HU" sz="1600" dirty="0" smtClean="0">
                <a:hlinkClick r:id="rId6"/>
              </a:rPr>
              <a:t>github.com/ProFreshCash/webanyagokbackend.git</a:t>
            </a:r>
            <a:endParaRPr lang="hu-HU" sz="1600" dirty="0" smtClean="0"/>
          </a:p>
          <a:p>
            <a:pPr marL="633095" lvl="8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5982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Adatmodell</a:t>
            </a:r>
            <a:endParaRPr lang="hu-HU" b="1" dirty="0"/>
          </a:p>
        </p:txBody>
      </p:sp>
      <p:pic>
        <p:nvPicPr>
          <p:cNvPr id="4" name="Tartalom helye 3" descr="kapoc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495" y="2029325"/>
            <a:ext cx="6697010" cy="4201112"/>
          </a:xfrm>
        </p:spPr>
      </p:pic>
    </p:spTree>
    <p:extLst>
      <p:ext uri="{BB962C8B-B14F-4D97-AF65-F5344CB8AC3E}">
        <p14:creationId xmlns:p14="http://schemas.microsoft.com/office/powerpoint/2010/main" xmlns="" val="25607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Új anyag felvitele</a:t>
            </a:r>
            <a:endParaRPr lang="hu-HU" b="1" dirty="0"/>
          </a:p>
        </p:txBody>
      </p:sp>
      <p:pic>
        <p:nvPicPr>
          <p:cNvPr id="4" name="Kép 3" descr="felvitelu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428736"/>
            <a:ext cx="7072362" cy="4107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857272"/>
          </a:xfrm>
        </p:spPr>
        <p:txBody>
          <a:bodyPr/>
          <a:lstStyle/>
          <a:p>
            <a:pPr algn="ctr"/>
            <a:r>
              <a:rPr lang="hu-HU" b="1" dirty="0" smtClean="0"/>
              <a:t>Anyag törlése</a:t>
            </a:r>
            <a:endParaRPr lang="hu-HU" b="1" dirty="0"/>
          </a:p>
        </p:txBody>
      </p:sp>
      <p:pic>
        <p:nvPicPr>
          <p:cNvPr id="4" name="Kép 3" descr="anyagtor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142984"/>
            <a:ext cx="2928958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Rendelés feladása</a:t>
            </a:r>
            <a:endParaRPr lang="hu-HU" b="1" dirty="0"/>
          </a:p>
        </p:txBody>
      </p:sp>
      <p:pic>
        <p:nvPicPr>
          <p:cNvPr id="4" name="Kép 3" descr="rendeleslead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00174"/>
            <a:ext cx="6706536" cy="446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Rendelések kezelése</a:t>
            </a:r>
            <a:endParaRPr lang="hu-HU" b="1" dirty="0"/>
          </a:p>
        </p:txBody>
      </p:sp>
      <p:pic>
        <p:nvPicPr>
          <p:cNvPr id="4" name="Kép 3" descr="rendelese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285860"/>
            <a:ext cx="4500594" cy="524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Programozói megoldások, 1-2 kiemelése, programkód pl. php és </a:t>
            </a:r>
            <a:r>
              <a:rPr lang="hu-HU" dirty="0" err="1" smtClean="0"/>
              <a:t>js</a:t>
            </a:r>
            <a:endParaRPr lang="hu-HU" dirty="0" smtClean="0"/>
          </a:p>
          <a:p>
            <a:r>
              <a:rPr lang="hu-HU" dirty="0" smtClean="0"/>
              <a:t>Nehézséget, kihívást mi okozott, hogy oldottad meg</a:t>
            </a:r>
          </a:p>
          <a:p>
            <a:r>
              <a:rPr lang="hu-HU" dirty="0" smtClean="0"/>
              <a:t>Szövegrészek kiemelése</a:t>
            </a:r>
          </a:p>
          <a:p>
            <a:r>
              <a:rPr lang="hu-HU" dirty="0" smtClean="0"/>
              <a:t>1-2 dia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6312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154</Words>
  <Application>Microsoft Office PowerPoint</Application>
  <PresentationFormat>Diavetítés a képernyőre (4:3 oldalarány)</PresentationFormat>
  <Paragraphs>40</Paragraphs>
  <Slides>10</Slides>
  <Notes>9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Áramlás</vt:lpstr>
      <vt:lpstr>Építőipari nyersanyagok</vt:lpstr>
      <vt:lpstr>Témaválasztás</vt:lpstr>
      <vt:lpstr>Adatmodell</vt:lpstr>
      <vt:lpstr>Új anyag felvitele</vt:lpstr>
      <vt:lpstr>Anyag törlése</vt:lpstr>
      <vt:lpstr>Rendelés feladása</vt:lpstr>
      <vt:lpstr>Rendelések kezelése</vt:lpstr>
      <vt:lpstr>8. dia</vt:lpstr>
      <vt:lpstr>Program megvalósítása</vt:lpstr>
      <vt:lpstr>Program tesztelés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Csillagközi internetes kereskedelem</dc:title>
  <dc:creator>Varbirog</dc:creator>
  <cp:lastModifiedBy>Tibor</cp:lastModifiedBy>
  <cp:revision>21</cp:revision>
  <dcterms:created xsi:type="dcterms:W3CDTF">2016-02-15T09:56:44Z</dcterms:created>
  <dcterms:modified xsi:type="dcterms:W3CDTF">2022-04-20T22:53:23Z</dcterms:modified>
</cp:coreProperties>
</file>