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8" r:id="rId4"/>
    <p:sldId id="269" r:id="rId5"/>
    <p:sldId id="258" r:id="rId6"/>
    <p:sldId id="270" r:id="rId7"/>
    <p:sldId id="263" r:id="rId8"/>
    <p:sldId id="264" r:id="rId9"/>
    <p:sldId id="266" r:id="rId10"/>
    <p:sldId id="265" r:id="rId11"/>
    <p:sldId id="267" r:id="rId12"/>
    <p:sldId id="271" r:id="rId13"/>
    <p:sldId id="262" r:id="rId14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288"/>
    <a:srgbClr val="E2DA3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84" y="-6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86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F3480-6FDE-4D21-946B-A203B80D6D5E}" type="datetimeFigureOut">
              <a:rPr lang="hu-HU" smtClean="0"/>
              <a:pPr/>
              <a:t>2022. 04. 25.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986A5-8407-4FFF-9559-5B7863F3D8EF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86A5-8407-4FFF-9559-5B7863F3D8EF}" type="slidenum">
              <a:rPr lang="hu-HU" smtClean="0"/>
              <a:pPr/>
              <a:t>1</a:t>
            </a:fld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86A5-8407-4FFF-9559-5B7863F3D8EF}" type="slidenum">
              <a:rPr lang="hu-HU" smtClean="0"/>
              <a:pPr/>
              <a:t>2</a:t>
            </a:fld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86A5-8407-4FFF-9559-5B7863F3D8EF}" type="slidenum">
              <a:rPr lang="hu-HU" smtClean="0"/>
              <a:pPr/>
              <a:t>5</a:t>
            </a:fld>
            <a:endParaRPr lang="hu-H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86A5-8407-4FFF-9559-5B7863F3D8EF}" type="slidenum">
              <a:rPr lang="hu-HU" smtClean="0"/>
              <a:pPr/>
              <a:t>7</a:t>
            </a:fld>
            <a:endParaRPr lang="hu-H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86A5-8407-4FFF-9559-5B7863F3D8EF}" type="slidenum">
              <a:rPr lang="hu-HU" smtClean="0"/>
              <a:pPr/>
              <a:t>8</a:t>
            </a:fld>
            <a:endParaRPr lang="hu-H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86A5-8407-4FFF-9559-5B7863F3D8EF}" type="slidenum">
              <a:rPr lang="hu-HU" smtClean="0"/>
              <a:pPr/>
              <a:t>9</a:t>
            </a:fld>
            <a:endParaRPr lang="hu-H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86A5-8407-4FFF-9559-5B7863F3D8EF}" type="slidenum">
              <a:rPr lang="hu-HU" smtClean="0"/>
              <a:pPr/>
              <a:t>10</a:t>
            </a:fld>
            <a:endParaRPr lang="hu-H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86A5-8407-4FFF-9559-5B7863F3D8EF}" type="slidenum">
              <a:rPr lang="hu-HU" smtClean="0"/>
              <a:pPr/>
              <a:t>13</a:t>
            </a:fld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8EB-34C1-4E87-9231-877E18121FAC}" type="datetimeFigureOut">
              <a:rPr lang="hu-HU" smtClean="0"/>
              <a:pPr/>
              <a:t>2022. 04. 25.</a:t>
            </a:fld>
            <a:endParaRPr lang="hu-H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96CA-B1DE-4807-9A92-070DB47296D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8EB-34C1-4E87-9231-877E18121FAC}" type="datetimeFigureOut">
              <a:rPr lang="hu-HU" smtClean="0"/>
              <a:pPr/>
              <a:t>2022. 04. 25.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96CA-B1DE-4807-9A92-070DB47296D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8EB-34C1-4E87-9231-877E18121FAC}" type="datetimeFigureOut">
              <a:rPr lang="hu-HU" smtClean="0"/>
              <a:pPr/>
              <a:t>2022. 04. 25.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96CA-B1DE-4807-9A92-070DB47296D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8EB-34C1-4E87-9231-877E18121FAC}" type="datetimeFigureOut">
              <a:rPr lang="hu-HU" smtClean="0"/>
              <a:pPr/>
              <a:t>2022. 04. 25.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96CA-B1DE-4807-9A92-070DB47296D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8EB-34C1-4E87-9231-877E18121FAC}" type="datetimeFigureOut">
              <a:rPr lang="hu-HU" smtClean="0"/>
              <a:pPr/>
              <a:t>2022. 04. 25.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96CA-B1DE-4807-9A92-070DB47296D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8EB-34C1-4E87-9231-877E18121FAC}" type="datetimeFigureOut">
              <a:rPr lang="hu-HU" smtClean="0"/>
              <a:pPr/>
              <a:t>2022. 04. 25.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96CA-B1DE-4807-9A92-070DB47296D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8EB-34C1-4E87-9231-877E18121FAC}" type="datetimeFigureOut">
              <a:rPr lang="hu-HU" smtClean="0"/>
              <a:pPr/>
              <a:t>2022. 04. 25.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96CA-B1DE-4807-9A92-070DB47296D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8EB-34C1-4E87-9231-877E18121FAC}" type="datetimeFigureOut">
              <a:rPr lang="hu-HU" smtClean="0"/>
              <a:pPr/>
              <a:t>2022. 04. 25.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96CA-B1DE-4807-9A92-070DB47296D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8EB-34C1-4E87-9231-877E18121FAC}" type="datetimeFigureOut">
              <a:rPr lang="hu-HU" smtClean="0"/>
              <a:pPr/>
              <a:t>2022. 04. 25.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96CA-B1DE-4807-9A92-070DB47296D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8EB-34C1-4E87-9231-877E18121FAC}" type="datetimeFigureOut">
              <a:rPr lang="hu-HU" smtClean="0"/>
              <a:pPr/>
              <a:t>2022. 04. 25.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96CA-B1DE-4807-9A92-070DB47296D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18EB-34C1-4E87-9231-877E18121FAC}" type="datetimeFigureOut">
              <a:rPr lang="hu-HU" smtClean="0"/>
              <a:pPr/>
              <a:t>2022. 04. 25.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D5796CA-B1DE-4807-9A92-070DB47296D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rgbClr val="E2DA3C">
                <a:alpha val="80000"/>
              </a:srgbClr>
            </a:gs>
            <a:gs pos="40000">
              <a:srgbClr val="DED288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8AD18EB-34C1-4E87-9231-877E18121FAC}" type="datetimeFigureOut">
              <a:rPr lang="hu-HU" smtClean="0"/>
              <a:pPr/>
              <a:t>2022. 04. 25.</a:t>
            </a:fld>
            <a:endParaRPr lang="hu-H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D5796CA-B1DE-4807-9A92-070DB47296D4}" type="slidenum">
              <a:rPr lang="hu-HU" smtClean="0"/>
              <a:pPr/>
              <a:t>‹#›</a:t>
            </a:fld>
            <a:endParaRPr lang="hu-H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FreshCash/mobilfrontendanyagok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roFreshCash/webanyagokbackend.git" TargetMode="External"/><Relationship Id="rId5" Type="http://schemas.openxmlformats.org/officeDocument/2006/relationships/hyperlink" Target="https://github.com/ProFreshCash/webanyagokfrontend.git" TargetMode="External"/><Relationship Id="rId4" Type="http://schemas.openxmlformats.org/officeDocument/2006/relationships/hyperlink" Target="https://github.com/ProFreshCash/mobilbackendanyagok.gi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85720" y="1285860"/>
            <a:ext cx="7851648" cy="1828800"/>
          </a:xfrm>
        </p:spPr>
        <p:txBody>
          <a:bodyPr/>
          <a:lstStyle/>
          <a:p>
            <a:r>
              <a:rPr lang="hu-H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Építőipari nyersanyagok</a:t>
            </a:r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i="1" u="sng" dirty="0" smtClean="0">
                <a:solidFill>
                  <a:schemeClr val="bg1"/>
                </a:solidFill>
              </a:rPr>
              <a:t>Készítette: Lévai Tibor</a:t>
            </a:r>
            <a:endParaRPr lang="hu-HU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581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pPr algn="ctr"/>
            <a:r>
              <a:rPr lang="hu-HU" b="1" dirty="0" smtClean="0"/>
              <a:t>Rendelések kezelése</a:t>
            </a:r>
            <a:endParaRPr lang="hu-HU" b="1" dirty="0"/>
          </a:p>
        </p:txBody>
      </p:sp>
      <p:pic>
        <p:nvPicPr>
          <p:cNvPr id="4" name="Kép 3" descr="rendelesek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84" y="1285860"/>
            <a:ext cx="4500594" cy="5246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bemutatnehezse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142984"/>
            <a:ext cx="8731069" cy="4929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funkciores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500042"/>
            <a:ext cx="6248780" cy="5684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Program tesztelés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Átugrás böngészőbe, ne az összes funkciót mutasd meg, csak ami egyedi, </a:t>
            </a:r>
          </a:p>
          <a:p>
            <a:r>
              <a:rPr lang="hu-HU" dirty="0" err="1" smtClean="0"/>
              <a:t>Adminként</a:t>
            </a:r>
            <a:r>
              <a:rPr lang="hu-HU" dirty="0" smtClean="0"/>
              <a:t> is lépj be, mutasd a tesztet konkrét adatokkal(készülj fel adatokkal), de gyors legyen</a:t>
            </a:r>
          </a:p>
          <a:p>
            <a:r>
              <a:rPr lang="hu-HU" dirty="0" smtClean="0"/>
              <a:t>Folyamatot mutass be, pl. feltöltesz, megnézed, megrendeled</a:t>
            </a:r>
          </a:p>
          <a:p>
            <a:endParaRPr lang="hu-HU" dirty="0" smtClean="0"/>
          </a:p>
          <a:p>
            <a:r>
              <a:rPr lang="hu-HU" dirty="0" smtClean="0"/>
              <a:t>Prezentáció: 9-10 perc</a:t>
            </a:r>
          </a:p>
          <a:p>
            <a:r>
              <a:rPr lang="hu-HU" dirty="0" smtClean="0"/>
              <a:t>Program teszt: 2-3 perc</a:t>
            </a:r>
          </a:p>
          <a:p>
            <a:r>
              <a:rPr lang="hu-HU" dirty="0" smtClean="0"/>
              <a:t>Kérdést kapsz: 2-3 perc</a:t>
            </a:r>
            <a:endParaRPr lang="hu-HU" dirty="0"/>
          </a:p>
        </p:txBody>
      </p:sp>
    </p:spTree>
    <p:extLst>
      <p:ext uri="{BB962C8B-B14F-4D97-AF65-F5344CB8AC3E}">
        <p14:creationId xmlns="" xmlns:p14="http://schemas.microsoft.com/office/powerpoint/2010/main" val="36876225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pPr algn="ctr"/>
            <a:r>
              <a:rPr lang="hu-HU" b="1" dirty="0" smtClean="0"/>
              <a:t>Témaválasztás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Építőipari nyersanyagok ismertetése</a:t>
            </a:r>
          </a:p>
          <a:p>
            <a:r>
              <a:rPr lang="hu-HU" u="sng" dirty="0" smtClean="0"/>
              <a:t>Funkciók: </a:t>
            </a:r>
          </a:p>
          <a:p>
            <a:pPr lvl="7"/>
            <a:r>
              <a:rPr lang="hu-HU" u="sng" dirty="0" smtClean="0"/>
              <a:t>Mobilalkalmazás:</a:t>
            </a:r>
            <a:r>
              <a:rPr lang="hu-HU" dirty="0" smtClean="0"/>
              <a:t> - Anyag böngészés, kalkulátorok, rendelésfeladás</a:t>
            </a:r>
          </a:p>
          <a:p>
            <a:pPr lvl="7"/>
            <a:r>
              <a:rPr lang="hu-HU" u="sng" dirty="0" smtClean="0"/>
              <a:t>Web alkalmazás: </a:t>
            </a:r>
            <a:r>
              <a:rPr lang="hu-HU" dirty="0" smtClean="0"/>
              <a:t> - Felhasználói funkciók, </a:t>
            </a:r>
            <a:r>
              <a:rPr lang="hu-HU" dirty="0" err="1" smtClean="0"/>
              <a:t>Admin</a:t>
            </a:r>
            <a:r>
              <a:rPr lang="hu-HU" dirty="0" smtClean="0"/>
              <a:t> </a:t>
            </a:r>
            <a:r>
              <a:rPr lang="hu-HU" dirty="0" err="1" smtClean="0"/>
              <a:t>funkciók</a:t>
            </a:r>
            <a:r>
              <a:rPr lang="hu-HU" dirty="0" smtClean="0"/>
              <a:t> </a:t>
            </a:r>
          </a:p>
          <a:p>
            <a:pPr lvl="7"/>
            <a:r>
              <a:rPr lang="hu-HU" u="sng" dirty="0" smtClean="0"/>
              <a:t>Felhasználó:</a:t>
            </a:r>
            <a:r>
              <a:rPr lang="hu-HU" dirty="0" smtClean="0"/>
              <a:t> - Mobil funkciók érhetőek el</a:t>
            </a:r>
          </a:p>
          <a:p>
            <a:pPr lvl="7"/>
            <a:r>
              <a:rPr lang="hu-HU" u="sng" dirty="0" err="1" smtClean="0"/>
              <a:t>Admin</a:t>
            </a:r>
            <a:r>
              <a:rPr lang="hu-HU" u="sng" dirty="0" smtClean="0"/>
              <a:t>:</a:t>
            </a:r>
            <a:r>
              <a:rPr lang="hu-HU" dirty="0" smtClean="0"/>
              <a:t> - Anyagok törlése/felvitele, rendelés adható le, felhasználói </a:t>
            </a:r>
            <a:r>
              <a:rPr lang="hu-HU" dirty="0" err="1" smtClean="0"/>
              <a:t>funkcók</a:t>
            </a:r>
            <a:r>
              <a:rPr lang="hu-HU" u="sng" dirty="0" smtClean="0"/>
              <a:t> </a:t>
            </a:r>
          </a:p>
          <a:p>
            <a:pPr marL="358775" lvl="7" indent="0"/>
            <a:r>
              <a:rPr lang="hu-HU" sz="2600" dirty="0" smtClean="0"/>
              <a:t>Elérhető: 	</a:t>
            </a:r>
            <a:r>
              <a:rPr lang="hu-HU" dirty="0" smtClean="0">
                <a:hlinkClick r:id="rId3"/>
              </a:rPr>
              <a:t>https://github.com/ProFreshCash/mobilfrontendanyagok.git</a:t>
            </a:r>
            <a:endParaRPr lang="hu-HU" dirty="0" smtClean="0"/>
          </a:p>
          <a:p>
            <a:pPr marL="633095" lvl="8" indent="0">
              <a:buNone/>
            </a:pPr>
            <a:r>
              <a:rPr lang="hu-HU" sz="1600" dirty="0" smtClean="0"/>
              <a:t>	</a:t>
            </a:r>
            <a:r>
              <a:rPr lang="hu-HU" sz="1600" dirty="0" smtClean="0">
                <a:hlinkClick r:id="rId4"/>
              </a:rPr>
              <a:t>https://github.com/ProFreshCash/mobilbackendanyagok.git</a:t>
            </a:r>
            <a:endParaRPr lang="hu-HU" sz="1600" dirty="0" smtClean="0"/>
          </a:p>
          <a:p>
            <a:pPr marL="633095" lvl="8" indent="0">
              <a:buNone/>
            </a:pPr>
            <a:r>
              <a:rPr lang="hu-HU" sz="1600" dirty="0" smtClean="0"/>
              <a:t>	</a:t>
            </a:r>
            <a:r>
              <a:rPr lang="hu-HU" sz="1600" dirty="0" smtClean="0">
                <a:hlinkClick r:id="rId5"/>
              </a:rPr>
              <a:t>https://github.com/ProFreshCash/webanyagokfrontend.git</a:t>
            </a:r>
            <a:endParaRPr lang="hu-HU" sz="1600" dirty="0" smtClean="0"/>
          </a:p>
          <a:p>
            <a:pPr marL="633095" lvl="8" indent="0">
              <a:buNone/>
            </a:pPr>
            <a:r>
              <a:rPr lang="hu-HU" sz="1600" dirty="0" smtClean="0"/>
              <a:t>	</a:t>
            </a:r>
            <a:r>
              <a:rPr lang="hu-HU" sz="1600" dirty="0" smtClean="0">
                <a:hlinkClick r:id="rId6"/>
              </a:rPr>
              <a:t>https://github.com/ProFreshCash/webanyagokbackend.git</a:t>
            </a:r>
            <a:endParaRPr lang="hu-HU" sz="1600" dirty="0" smtClean="0"/>
          </a:p>
          <a:p>
            <a:pPr marL="633095" lvl="8" indent="0">
              <a:buNone/>
            </a:pPr>
            <a:endParaRPr lang="hu-HU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59823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pPr algn="ctr"/>
            <a:r>
              <a:rPr lang="hu-HU" b="1" dirty="0" err="1" smtClean="0"/>
              <a:t>Admin</a:t>
            </a:r>
            <a:r>
              <a:rPr lang="hu-HU" b="1" dirty="0" smtClean="0"/>
              <a:t> menü</a:t>
            </a:r>
            <a:endParaRPr lang="hu-HU" b="1" dirty="0"/>
          </a:p>
        </p:txBody>
      </p:sp>
      <p:pic>
        <p:nvPicPr>
          <p:cNvPr id="4" name="Kép 3" descr="adminmen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214422"/>
            <a:ext cx="8215370" cy="53916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pPr algn="ctr"/>
            <a:r>
              <a:rPr lang="hu-HU" b="1" dirty="0" smtClean="0"/>
              <a:t>Felhasználói menü</a:t>
            </a:r>
            <a:endParaRPr lang="hu-HU" b="1" dirty="0"/>
          </a:p>
        </p:txBody>
      </p:sp>
      <p:pic>
        <p:nvPicPr>
          <p:cNvPr id="4" name="Kép 3" descr="usermen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714488"/>
            <a:ext cx="8786842" cy="40382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smtClean="0"/>
              <a:t>Adatmodell</a:t>
            </a:r>
            <a:endParaRPr lang="hu-HU" b="1" dirty="0"/>
          </a:p>
        </p:txBody>
      </p:sp>
      <p:pic>
        <p:nvPicPr>
          <p:cNvPr id="4" name="Tartalom helye 3" descr="kapocs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3495" y="2029325"/>
            <a:ext cx="6697010" cy="4201112"/>
          </a:xfrm>
        </p:spPr>
      </p:pic>
    </p:spTree>
    <p:extLst>
      <p:ext uri="{BB962C8B-B14F-4D97-AF65-F5344CB8AC3E}">
        <p14:creationId xmlns="" xmlns:p14="http://schemas.microsoft.com/office/powerpoint/2010/main" val="256070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pPr algn="ctr"/>
            <a:r>
              <a:rPr lang="hu-HU" b="1" dirty="0" smtClean="0"/>
              <a:t>Kalkulátor</a:t>
            </a:r>
            <a:endParaRPr lang="hu-HU" b="1" dirty="0"/>
          </a:p>
        </p:txBody>
      </p:sp>
      <p:pic>
        <p:nvPicPr>
          <p:cNvPr id="4" name="Kép 3" descr="bet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1428736"/>
            <a:ext cx="5153442" cy="5179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/>
          <a:lstStyle/>
          <a:p>
            <a:pPr algn="ctr"/>
            <a:r>
              <a:rPr lang="hu-HU" b="1" dirty="0" smtClean="0"/>
              <a:t>Új anyag felvitele</a:t>
            </a:r>
            <a:endParaRPr lang="hu-HU" b="1" dirty="0"/>
          </a:p>
        </p:txBody>
      </p:sp>
      <p:pic>
        <p:nvPicPr>
          <p:cNvPr id="4" name="Kép 3" descr="felviteluj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1428736"/>
            <a:ext cx="7072362" cy="41070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71472" y="142852"/>
            <a:ext cx="8229600" cy="857272"/>
          </a:xfrm>
        </p:spPr>
        <p:txBody>
          <a:bodyPr/>
          <a:lstStyle/>
          <a:p>
            <a:pPr algn="ctr"/>
            <a:r>
              <a:rPr lang="hu-HU" b="1" dirty="0" smtClean="0"/>
              <a:t>Anyag törlése</a:t>
            </a:r>
            <a:endParaRPr lang="hu-HU" b="1" dirty="0"/>
          </a:p>
        </p:txBody>
      </p:sp>
      <p:pic>
        <p:nvPicPr>
          <p:cNvPr id="4" name="Kép 3" descr="anyagtorl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678" y="1142984"/>
            <a:ext cx="2928958" cy="5429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pPr algn="ctr"/>
            <a:r>
              <a:rPr lang="hu-HU" b="1" dirty="0" smtClean="0"/>
              <a:t>Rendelés feladása</a:t>
            </a:r>
            <a:endParaRPr lang="hu-HU" b="1" dirty="0"/>
          </a:p>
        </p:txBody>
      </p:sp>
      <p:pic>
        <p:nvPicPr>
          <p:cNvPr id="4" name="Kép 3" descr="rendelesleada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14" y="1500174"/>
            <a:ext cx="6706536" cy="4467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lás">
  <a:themeElements>
    <a:clrScheme name="Áramlás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Áramlás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ramlás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200</TotalTime>
  <Words>131</Words>
  <Application>Microsoft Office PowerPoint</Application>
  <PresentationFormat>Diavetítés a képernyőre (4:3 oldalarány)</PresentationFormat>
  <Paragraphs>37</Paragraphs>
  <Slides>13</Slides>
  <Notes>8</Notes>
  <HiddenSlides>1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4" baseType="lpstr">
      <vt:lpstr>Áramlás</vt:lpstr>
      <vt:lpstr>Építőipari nyersanyagok</vt:lpstr>
      <vt:lpstr>Témaválasztás</vt:lpstr>
      <vt:lpstr>Admin menü</vt:lpstr>
      <vt:lpstr>Felhasználói menü</vt:lpstr>
      <vt:lpstr>Adatmodell</vt:lpstr>
      <vt:lpstr>Kalkulátor</vt:lpstr>
      <vt:lpstr>Új anyag felvitele</vt:lpstr>
      <vt:lpstr>Anyag törlése</vt:lpstr>
      <vt:lpstr>Rendelés feladása</vt:lpstr>
      <vt:lpstr>Rendelések kezelése</vt:lpstr>
      <vt:lpstr>11. dia</vt:lpstr>
      <vt:lpstr>12. dia</vt:lpstr>
      <vt:lpstr>Program tesztelés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Csillagközi internetes kereskedelem</dc:title>
  <dc:creator>Varbirog</dc:creator>
  <cp:lastModifiedBy>Tibor</cp:lastModifiedBy>
  <cp:revision>24</cp:revision>
  <dcterms:created xsi:type="dcterms:W3CDTF">2016-02-15T09:56:44Z</dcterms:created>
  <dcterms:modified xsi:type="dcterms:W3CDTF">2022-04-25T05:40:18Z</dcterms:modified>
</cp:coreProperties>
</file>