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AD18EB-34C1-4E87-9231-877E18121FAC}" type="datetimeFigureOut">
              <a:rPr lang="hu-HU" smtClean="0"/>
              <a:pPr/>
              <a:t>2022. 03. 24.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Csillagközi internetes kereskedelem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smtClean="0"/>
              <a:t>Lévai Tibor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64581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Témaválasztás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</a:t>
            </a:r>
            <a:r>
              <a:rPr lang="hu-HU" dirty="0"/>
              <a:t>a téma, Elérhetősége net-en</a:t>
            </a:r>
          </a:p>
          <a:p>
            <a:r>
              <a:rPr lang="hu-HU" dirty="0"/>
              <a:t>F</a:t>
            </a:r>
            <a:r>
              <a:rPr lang="hu-HU" dirty="0" smtClean="0"/>
              <a:t>ő funkciók felsorolva(nem bej., </a:t>
            </a:r>
            <a:r>
              <a:rPr lang="hu-HU" dirty="0" err="1" smtClean="0"/>
              <a:t>bejel</a:t>
            </a:r>
            <a:r>
              <a:rPr lang="hu-HU" dirty="0" smtClean="0"/>
              <a:t>. </a:t>
            </a:r>
            <a:r>
              <a:rPr lang="hu-HU" dirty="0" err="1" smtClean="0"/>
              <a:t>Admin</a:t>
            </a:r>
            <a:r>
              <a:rPr lang="hu-HU" dirty="0" smtClean="0"/>
              <a:t> felhasználóké)</a:t>
            </a:r>
          </a:p>
          <a:p>
            <a:r>
              <a:rPr lang="hu-HU" dirty="0" smtClean="0"/>
              <a:t>Felsorolás, csak szavak</a:t>
            </a:r>
          </a:p>
          <a:p>
            <a:r>
              <a:rPr lang="hu-HU" dirty="0" smtClean="0"/>
              <a:t>2-3 dia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59823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Adatmodell</a:t>
            </a:r>
            <a:endParaRPr lang="hu-HU" dirty="0"/>
          </a:p>
        </p:txBody>
      </p:sp>
      <p:pic>
        <p:nvPicPr>
          <p:cNvPr id="4" name="Tartalom helye 3" descr="kapoc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5" y="2029325"/>
            <a:ext cx="6697010" cy="4201112"/>
          </a:xfrm>
        </p:spPr>
      </p:pic>
    </p:spTree>
    <p:extLst>
      <p:ext uri="{BB962C8B-B14F-4D97-AF65-F5344CB8AC3E}">
        <p14:creationId xmlns:p14="http://schemas.microsoft.com/office/powerpoint/2010/main" xmlns="" val="256070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Menürendszer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Menürendszer bemutatása</a:t>
            </a:r>
          </a:p>
          <a:p>
            <a:r>
              <a:rPr lang="hu-HU" dirty="0" smtClean="0"/>
              <a:t>Képek a </a:t>
            </a:r>
            <a:r>
              <a:rPr lang="hu-HU" dirty="0" err="1" smtClean="0"/>
              <a:t>progiról</a:t>
            </a:r>
            <a:r>
              <a:rPr lang="hu-HU" dirty="0"/>
              <a:t>, funkciókról, Nem bej., </a:t>
            </a:r>
            <a:r>
              <a:rPr lang="hu-HU" dirty="0" err="1"/>
              <a:t>bej</a:t>
            </a:r>
            <a:r>
              <a:rPr lang="hu-HU" dirty="0"/>
              <a:t>. és </a:t>
            </a:r>
            <a:r>
              <a:rPr lang="hu-HU" dirty="0" err="1"/>
              <a:t>admin</a:t>
            </a:r>
            <a:r>
              <a:rPr lang="hu-HU" dirty="0"/>
              <a:t> funkciók</a:t>
            </a:r>
          </a:p>
          <a:p>
            <a:r>
              <a:rPr lang="hu-HU" dirty="0" smtClean="0"/>
              <a:t>Tesztesetek </a:t>
            </a:r>
            <a:r>
              <a:rPr lang="hu-HU" dirty="0"/>
              <a:t>bemutatása képekkel, pl. egy </a:t>
            </a:r>
            <a:r>
              <a:rPr lang="hu-HU" dirty="0" smtClean="0"/>
              <a:t>űrlap</a:t>
            </a:r>
          </a:p>
          <a:p>
            <a:r>
              <a:rPr lang="hu-HU" dirty="0" smtClean="0"/>
              <a:t>4- 5 dia, több is lehet</a:t>
            </a:r>
          </a:p>
          <a:p>
            <a:r>
              <a:rPr lang="hu-HU" dirty="0" smtClean="0"/>
              <a:t>FONTOS: cím, nagy kép, szöveg </a:t>
            </a:r>
            <a:r>
              <a:rPr lang="hu-HU" dirty="0" err="1" smtClean="0"/>
              <a:t>max</a:t>
            </a:r>
            <a:r>
              <a:rPr lang="hu-HU" dirty="0" smtClean="0"/>
              <a:t>. pár szó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08470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 megvalósítása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Programozói megoldások, 1-2 kiemelése, programkód pl. php és </a:t>
            </a:r>
            <a:r>
              <a:rPr lang="hu-HU" dirty="0" err="1" smtClean="0"/>
              <a:t>js</a:t>
            </a:r>
            <a:endParaRPr lang="hu-HU" dirty="0" smtClean="0"/>
          </a:p>
          <a:p>
            <a:r>
              <a:rPr lang="hu-HU" dirty="0" smtClean="0"/>
              <a:t>Nehézséget, kihívást mi okozott, hogy oldottad meg</a:t>
            </a:r>
          </a:p>
          <a:p>
            <a:r>
              <a:rPr lang="hu-HU" dirty="0" smtClean="0"/>
              <a:t>Szövegrészek kiemelése</a:t>
            </a:r>
          </a:p>
          <a:p>
            <a:r>
              <a:rPr lang="hu-HU" dirty="0" smtClean="0"/>
              <a:t>1-2 dia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63129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Program 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Átugrás böngészőbe, ne az összes funkciót mutasd meg, csak ami egyedi, </a:t>
            </a:r>
          </a:p>
          <a:p>
            <a:r>
              <a:rPr lang="hu-HU" dirty="0" err="1" smtClean="0"/>
              <a:t>Adminként</a:t>
            </a:r>
            <a:r>
              <a:rPr lang="hu-HU" dirty="0" smtClean="0"/>
              <a:t> is lépj be, mutasd a tesztet konkrét adatokkal(készülj fel adatokkal), de gyors legyen</a:t>
            </a:r>
          </a:p>
          <a:p>
            <a:r>
              <a:rPr lang="hu-HU" dirty="0" smtClean="0"/>
              <a:t>Folyamatot mutass be, pl. feltöltesz, megnézed, megrendeled</a:t>
            </a:r>
          </a:p>
          <a:p>
            <a:endParaRPr lang="hu-HU" dirty="0" smtClean="0"/>
          </a:p>
          <a:p>
            <a:r>
              <a:rPr lang="hu-HU" dirty="0" smtClean="0"/>
              <a:t>Prezentáció: 9-10 perc</a:t>
            </a:r>
          </a:p>
          <a:p>
            <a:r>
              <a:rPr lang="hu-HU" dirty="0" smtClean="0"/>
              <a:t>Program teszt: 2-3 perc</a:t>
            </a:r>
          </a:p>
          <a:p>
            <a:r>
              <a:rPr lang="hu-HU" dirty="0" smtClean="0"/>
              <a:t>Kérdést kapsz: 2-3 perc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687622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159</Words>
  <Application>Microsoft Office PowerPoint</Application>
  <PresentationFormat>Diavetítés a képernyőre (4:3 oldalarány)</PresentationFormat>
  <Paragraphs>27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Áramlás</vt:lpstr>
      <vt:lpstr>Csillagközi internetes kereskedelem</vt:lpstr>
      <vt:lpstr>Témaválasztás</vt:lpstr>
      <vt:lpstr>Adatmodell</vt:lpstr>
      <vt:lpstr>Menürendszer</vt:lpstr>
      <vt:lpstr>Program megvalósítása</vt:lpstr>
      <vt:lpstr>Program tesztelés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Csillagközi internetes kereskedelem</dc:title>
  <dc:creator>Varbirog</dc:creator>
  <cp:lastModifiedBy>Tibor</cp:lastModifiedBy>
  <cp:revision>7</cp:revision>
  <dcterms:created xsi:type="dcterms:W3CDTF">2016-02-15T09:56:44Z</dcterms:created>
  <dcterms:modified xsi:type="dcterms:W3CDTF">2022-03-24T22:39:01Z</dcterms:modified>
</cp:coreProperties>
</file>