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1574" r:id="rId4"/>
    <p:sldId id="1623" r:id="rId5"/>
    <p:sldId id="1575" r:id="rId6"/>
    <p:sldId id="1625" r:id="rId7"/>
    <p:sldId id="1626" r:id="rId8"/>
    <p:sldId id="1624" r:id="rId9"/>
    <p:sldId id="16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D3AFA-F451-444D-BAEC-38D955773079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1B9D4-9818-4E9B-AA05-61ED5F68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3/7/2020 10:24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97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3/7/2020 10:24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66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3/7/2020 10:24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3/7/2020 10:25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3/7/2020 10:31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3/7/2020 10:24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62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9A6D4-FB34-4BDB-BA1E-7271914431F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3/7/2020 10:24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4A6E-74EE-430E-B9FE-0900D6459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EFB3A-D020-4543-9FA8-DB22F6D4C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0FEF-B928-4EF4-A06B-5767414A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CC78-05BD-4EB4-8578-CA8BDE2C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D9CA-0383-4AA1-9328-43412812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DF70-9F2F-41AD-9CCF-0592E2E1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84D66-A812-4617-8391-E5029D0AA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53C5-3237-4099-869C-03817AF4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D31E-702C-4D24-8F13-88322871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9B113-83D0-4EB9-954E-A3BA0DAC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9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381E5-A1FC-435D-9A27-6F188A807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C4978-2F75-4A4B-BB8F-EC5881676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EA69-86A6-4EC5-B3C0-5C71C089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B99D-43C7-423C-9A82-E68D760C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EA3-DDAA-4161-B487-930929A2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9683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4628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1633" y="5253375"/>
            <a:ext cx="2596555" cy="114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2" y="470066"/>
            <a:ext cx="1423303" cy="303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85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77180" y="5923422"/>
            <a:ext cx="1601979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353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353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577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3A44-3A4D-4628-B17E-2001FC9C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6316-C33F-47D1-BED2-B725FF5D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4DCB-3A80-4EAC-A77E-910EFC2A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C12B-C62D-45E0-96F5-BE673632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5E0A-C3CA-40D4-A57A-FDFA4106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7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92449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44894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30803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64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2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50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44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0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9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065C-42F9-4F27-B083-B259E62E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901B6-8FF1-4539-8E59-9BD126C5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D08D-4F23-4350-BA08-2924A8BA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8D5E-A31B-49A9-BD79-1B06A2CF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527C-E0E9-4C1F-B4FE-14A3ABB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3639-66AF-4B4F-97BA-EB111D13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796C-FB71-4F78-9C9A-F40FA14A5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D6D4B-DA41-442F-8734-AB07BC6C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D46F8-26E1-49B7-BAFE-CD436153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634E0-6372-4E3C-9C74-17301222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FA67D-C668-419C-AE0D-A8ACE28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D38-A55A-43B0-9A22-9398B0CB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B6E4-43C9-411F-8A2E-AC84EC296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127C4-4D5C-4196-87FD-DEA35BC4F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B5496-7679-427B-B1E9-CBBEC9B8A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B09EC-7009-4D38-9839-2891E9959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3BEBE-DE7D-49EF-BDE2-50CD6FB7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0B0B7-A90A-4E7D-991A-A580790F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BBA88-F219-4A00-B999-87B00E22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D176-A81C-4559-A9BB-556F23BE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B755D-E751-4769-A300-E713F34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4E3A5-D8A4-4613-B8C8-CB19C421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3AA82-9CF3-4F01-99BB-09F63AF8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CA0B1-86F0-4244-8BB4-8AC6B6D2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74AE9-D5F9-4B40-ADEA-74F8AE00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EE564-0F09-411A-BA02-A73C9609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FCC0-57DD-48C4-A03B-AEB6EAD2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ED23-8C18-400F-AC4C-9080A110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EE540-5C14-49F0-938D-AD6D04783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CB84E-0189-416C-87B1-7DF15515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4B085-32C3-4B63-84D5-B65FF487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55D10-98E4-41AC-944B-55E815BC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1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DD03-7B60-4EDF-92F4-6F648CDD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1B413-8D7F-4ACB-B3B9-1E89D9F0A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A61B6-262F-4F99-89E4-F4208380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A6F22-95C1-4A29-AB41-018A5DED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52278-5D17-4CCF-97F9-2F04A0EC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A27D0-4827-4FA9-95CA-506F593E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36C84-E421-4745-8831-E4D6DFD1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68D3-CF8A-4D4E-9160-A3C2EB82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3625-FAAC-409D-878B-E740E4A24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C626-DCFC-44B9-B53F-E89648D7BB7E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48DF-7D28-45C9-AB88-C5B63E613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1469-68D6-490A-8C14-F8CB8E29A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22FD5-B985-4EAB-8C11-FD0F10C13D3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6271" y="0"/>
            <a:ext cx="1195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coe/teals/blob/master/0_python/09_dictionary.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grecoe/teals/blob/master/1_practice/dictionary_practice.p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A6B8-3D8D-4547-BB18-61475777C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C3AA9-A3D4-4A65-A901-23C1A291F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view of a city&#10;&#10;Description automatically generated">
            <a:extLst>
              <a:ext uri="{FF2B5EF4-FFF2-40B4-BE49-F238E27FC236}">
                <a16:creationId xmlns:a16="http://schemas.microsoft.com/office/drawing/2014/main" id="{7C2A7F6A-31E5-411D-A295-7D1B1C27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AA161-2F27-4B94-A69C-8FC99B56A084}"/>
              </a:ext>
            </a:extLst>
          </p:cNvPr>
          <p:cNvSpPr txBox="1"/>
          <p:nvPr/>
        </p:nvSpPr>
        <p:spPr>
          <a:xfrm>
            <a:off x="165100" y="4888210"/>
            <a:ext cx="5835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Python Dictionaries</a:t>
            </a:r>
          </a:p>
        </p:txBody>
      </p:sp>
    </p:spTree>
    <p:extLst>
      <p:ext uri="{BB962C8B-B14F-4D97-AF65-F5344CB8AC3E}">
        <p14:creationId xmlns:p14="http://schemas.microsoft.com/office/powerpoint/2010/main" val="329703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What is a Dictionary?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31065" y="1423721"/>
            <a:ext cx="105441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dictionary is another </a:t>
            </a:r>
            <a:r>
              <a:rPr lang="en-US" sz="3600" dirty="0" err="1"/>
              <a:t>iterable</a:t>
            </a:r>
            <a:r>
              <a:rPr lang="en-US" sz="3600" dirty="0"/>
              <a:t> type, like a list.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dictionary stores items using a key and not an index, like a list does.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Visual Representation:</a:t>
            </a:r>
          </a:p>
          <a:p>
            <a:r>
              <a:rPr lang="en-US" sz="3600" dirty="0"/>
              <a:t>	{</a:t>
            </a:r>
          </a:p>
          <a:p>
            <a:r>
              <a:rPr lang="en-US" sz="3600" dirty="0"/>
              <a:t>		‘key1’ : value_1,</a:t>
            </a:r>
          </a:p>
          <a:p>
            <a:r>
              <a:rPr lang="en-US" sz="3600" dirty="0"/>
              <a:t>		‘key2’ : value_2</a:t>
            </a:r>
          </a:p>
          <a:p>
            <a:r>
              <a:rPr lang="en-US" sz="3600" dirty="0"/>
              <a:t>		</a:t>
            </a:r>
            <a:r>
              <a:rPr lang="en-US" sz="3600" dirty="0" err="1"/>
              <a:t>etc</a:t>
            </a:r>
            <a:r>
              <a:rPr lang="en-US" sz="3600" dirty="0"/>
              <a:t>…</a:t>
            </a:r>
          </a:p>
          <a:p>
            <a:r>
              <a:rPr lang="en-US" sz="36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587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What is a Dictionary?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24625" y="1423721"/>
            <a:ext cx="105505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dictionary has two main access points to the content in it:</a:t>
            </a:r>
          </a:p>
          <a:p>
            <a:pPr lvl="1"/>
            <a:r>
              <a:rPr lang="en-US" sz="3400" dirty="0">
                <a:solidFill>
                  <a:prstClr val="white"/>
                </a:solidFill>
                <a:latin typeface="Calibri" panose="020F0502020204030204"/>
              </a:rPr>
              <a:t>		keys() -&gt; </a:t>
            </a:r>
            <a:r>
              <a:rPr lang="en-US" sz="3400" dirty="0" err="1">
                <a:solidFill>
                  <a:prstClr val="white"/>
                </a:solidFill>
                <a:latin typeface="Calibri" panose="020F0502020204030204"/>
              </a:rPr>
              <a:t>Iterable</a:t>
            </a:r>
            <a:r>
              <a:rPr lang="en-US" sz="3400" dirty="0">
                <a:solidFill>
                  <a:prstClr val="white"/>
                </a:solidFill>
                <a:latin typeface="Calibri" panose="020F0502020204030204"/>
              </a:rPr>
              <a:t> on available keys</a:t>
            </a:r>
          </a:p>
          <a:p>
            <a:pPr lvl="1"/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values() -&gt;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Iterable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available data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Keys can be many different types. Strings, integers, functions, but there are a few rules: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white"/>
                </a:solidFill>
                <a:latin typeface="Calibri" panose="020F0502020204030204"/>
              </a:rPr>
              <a:t>Duplicate keys are not allowed (‘item’ and ‘item’) are the same thing.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Keys must be immutable (can’t change) so a key cannot be a list or a dictionary, for example. </a:t>
            </a:r>
          </a:p>
        </p:txBody>
      </p:sp>
    </p:spTree>
    <p:extLst>
      <p:ext uri="{BB962C8B-B14F-4D97-AF65-F5344CB8AC3E}">
        <p14:creationId xmlns:p14="http://schemas.microsoft.com/office/powerpoint/2010/main" val="198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Dictionaries vs Lists - Access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650383" y="1423721"/>
            <a:ext cx="105247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You access a list item by index.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Creation : </a:t>
            </a:r>
            <a:r>
              <a:rPr lang="en-US" sz="3600" dirty="0" err="1"/>
              <a:t>my_list</a:t>
            </a:r>
            <a:r>
              <a:rPr lang="en-US" sz="3600" dirty="0"/>
              <a:t> = []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value = </a:t>
            </a:r>
            <a:r>
              <a:rPr lang="en-US" sz="3600" dirty="0" err="1"/>
              <a:t>my_list</a:t>
            </a:r>
            <a:r>
              <a:rPr lang="en-US" sz="3600" dirty="0"/>
              <a:t>[0]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You access a dictionary by a key.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Creation : </a:t>
            </a:r>
            <a:r>
              <a:rPr lang="en-US" sz="3600" dirty="0" err="1"/>
              <a:t>my_dict</a:t>
            </a:r>
            <a:r>
              <a:rPr lang="en-US" sz="3600" dirty="0"/>
              <a:t> = {}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value = </a:t>
            </a:r>
            <a:r>
              <a:rPr lang="en-US" sz="3600" dirty="0" err="1"/>
              <a:t>my_dict</a:t>
            </a:r>
            <a:r>
              <a:rPr lang="en-US" sz="3600" dirty="0"/>
              <a:t>[key]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72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Dictionaries vs Lists - Add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650383" y="1423721"/>
            <a:ext cx="105247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You add to a list by index using append/extend.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Creation : </a:t>
            </a:r>
            <a:r>
              <a:rPr lang="en-US" sz="3600" dirty="0" err="1"/>
              <a:t>my_list</a:t>
            </a:r>
            <a:r>
              <a:rPr lang="en-US" sz="3600" dirty="0"/>
              <a:t> = []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Add : </a:t>
            </a:r>
            <a:r>
              <a:rPr lang="en-US" sz="3600" dirty="0" err="1"/>
              <a:t>my_list.append</a:t>
            </a:r>
            <a:r>
              <a:rPr lang="en-US" sz="3600" dirty="0"/>
              <a:t>(</a:t>
            </a:r>
            <a:r>
              <a:rPr lang="en-US" sz="3600" dirty="0" err="1"/>
              <a:t>new_item</a:t>
            </a:r>
            <a:r>
              <a:rPr lang="en-US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You add to a dictionary by simply referencing a key.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Creation : </a:t>
            </a:r>
            <a:r>
              <a:rPr lang="en-US" sz="3600" dirty="0" err="1"/>
              <a:t>my_dict</a:t>
            </a:r>
            <a:r>
              <a:rPr lang="en-US" sz="3600" dirty="0"/>
              <a:t> = {}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Add: </a:t>
            </a:r>
            <a:r>
              <a:rPr lang="en-US" sz="3600" dirty="0" err="1"/>
              <a:t>my_dict</a:t>
            </a:r>
            <a:r>
              <a:rPr lang="en-US" sz="3600" dirty="0"/>
              <a:t>[</a:t>
            </a:r>
            <a:r>
              <a:rPr lang="en-US" sz="3600" dirty="0" err="1"/>
              <a:t>new_key</a:t>
            </a:r>
            <a:r>
              <a:rPr lang="en-US" sz="3600" dirty="0"/>
              <a:t>] = </a:t>
            </a:r>
            <a:r>
              <a:rPr lang="en-US" sz="3600" dirty="0" err="1"/>
              <a:t>new_value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356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Dictionaries vs Lists - Iterate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650383" y="1423721"/>
            <a:ext cx="105247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You iterate the contents of a list using indexes:</a:t>
            </a:r>
          </a:p>
          <a:p>
            <a:pPr lvl="1"/>
            <a:r>
              <a:rPr lang="en-US" sz="3600" dirty="0"/>
              <a:t>	for index in range(</a:t>
            </a:r>
            <a:r>
              <a:rPr lang="en-US" sz="3600" dirty="0" err="1"/>
              <a:t>my_list</a:t>
            </a:r>
            <a:r>
              <a:rPr lang="en-US" sz="3600" dirty="0"/>
              <a:t>):</a:t>
            </a:r>
          </a:p>
          <a:p>
            <a:pPr lvl="1"/>
            <a:r>
              <a:rPr lang="en-US" sz="3600" dirty="0"/>
              <a:t>		print(</a:t>
            </a:r>
            <a:r>
              <a:rPr lang="en-US" sz="3600" dirty="0" err="1"/>
              <a:t>my_list</a:t>
            </a:r>
            <a:r>
              <a:rPr lang="en-US" sz="3600"/>
              <a:t>[index])</a:t>
            </a:r>
          </a:p>
          <a:p>
            <a:pPr lvl="1"/>
            <a:endParaRPr lang="en-US" sz="3600" dirty="0"/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white"/>
                </a:solidFill>
              </a:rPr>
              <a:t>You iterate the contents of a dictionary using the keys:</a:t>
            </a:r>
          </a:p>
          <a:p>
            <a:pPr lvl="0">
              <a:defRPr/>
            </a:pPr>
            <a:r>
              <a:rPr lang="en-US" sz="3600" dirty="0">
                <a:solidFill>
                  <a:prstClr val="white"/>
                </a:solidFill>
              </a:rPr>
              <a:t>	for key in </a:t>
            </a:r>
            <a:r>
              <a:rPr lang="en-US" sz="3600" dirty="0" err="1">
                <a:solidFill>
                  <a:prstClr val="white"/>
                </a:solidFill>
              </a:rPr>
              <a:t>my_dictionary.keys</a:t>
            </a:r>
            <a:r>
              <a:rPr lang="en-US" sz="3600" dirty="0">
                <a:solidFill>
                  <a:prstClr val="white"/>
                </a:solidFill>
              </a:rPr>
              <a:t>():</a:t>
            </a:r>
          </a:p>
          <a:p>
            <a:pPr lvl="0">
              <a:defRPr/>
            </a:pPr>
            <a:r>
              <a:rPr lang="en-US" sz="3600" dirty="0">
                <a:solidFill>
                  <a:prstClr val="white"/>
                </a:solidFill>
              </a:rPr>
              <a:t>		print(“Key”, key, “=“, </a:t>
            </a:r>
            <a:r>
              <a:rPr lang="en-US" sz="3600" dirty="0" err="1">
                <a:solidFill>
                  <a:prstClr val="white"/>
                </a:solidFill>
              </a:rPr>
              <a:t>my_dictionary</a:t>
            </a:r>
            <a:r>
              <a:rPr lang="en-US" sz="3600" dirty="0">
                <a:solidFill>
                  <a:prstClr val="white"/>
                </a:solidFill>
              </a:rPr>
              <a:t>[key])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5514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Dictionary Help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24625" y="1423721"/>
            <a:ext cx="105505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dictionary operations and examples</a:t>
            </a:r>
          </a:p>
          <a:p>
            <a:pPr lvl="0"/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https://github.com/grecoe/teals/blob/master/0_python/09_dictionary.py</a:t>
            </a:r>
            <a:endParaRPr lang="en-US" sz="2400" dirty="0"/>
          </a:p>
          <a:p>
            <a:pPr lvl="0"/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 Using Dictionaries</a:t>
            </a:r>
          </a:p>
          <a:p>
            <a:pPr lvl="0"/>
            <a:r>
              <a:rPr lang="en-US" sz="3600" dirty="0">
                <a:solidFill>
                  <a:prstClr val="white"/>
                </a:solidFill>
                <a:latin typeface="Calibri" panose="020F050202020403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</a:t>
            </a: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https://github.com/grecoe/teals/blob/master/1_practice/dictionary_practice.py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20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A40F2-363D-468F-922B-D3D3B2EA88A2}"/>
              </a:ext>
            </a:extLst>
          </p:cNvPr>
          <p:cNvSpPr txBox="1"/>
          <p:nvPr/>
        </p:nvSpPr>
        <p:spPr>
          <a:xfrm>
            <a:off x="3041650" y="2616470"/>
            <a:ext cx="6204263" cy="16250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4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613</Words>
  <Application>Microsoft Office PowerPoint</Application>
  <PresentationFormat>Widescreen</PresentationFormat>
  <Paragraphs>67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Segoe UI Light</vt:lpstr>
      <vt:lpstr>Segoe UI Semilight</vt:lpstr>
      <vt:lpstr>Wingdings</vt:lpstr>
      <vt:lpstr>Office Theme</vt:lpstr>
      <vt:lpstr>5-50111_Build 2017_LIGHT GRAY TEMPLATE</vt:lpstr>
      <vt:lpstr>PowerPoint Presentation</vt:lpstr>
      <vt:lpstr>What is a Dictionary?</vt:lpstr>
      <vt:lpstr>What is a Dictionary?</vt:lpstr>
      <vt:lpstr>Dictionaries vs Lists - Access </vt:lpstr>
      <vt:lpstr>Dictionaries vs Lists - Add </vt:lpstr>
      <vt:lpstr>Dictionaries vs Lists - Iterate</vt:lpstr>
      <vt:lpstr>Dictionary Help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Grecoe</dc:creator>
  <cp:lastModifiedBy>Daniel Grecoe</cp:lastModifiedBy>
  <cp:revision>14</cp:revision>
  <dcterms:created xsi:type="dcterms:W3CDTF">2019-09-04T15:14:20Z</dcterms:created>
  <dcterms:modified xsi:type="dcterms:W3CDTF">2020-03-07T15:34:40Z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grecoe@microsoft.com</vt:lpwstr>
  </property>
  <property fmtid="{D5CDD505-2E9C-101B-9397-08002B2CF9AE}" pid="5" name="MSIP_Label_f42aa342-8706-4288-bd11-ebb85995028c_SetDate">
    <vt:lpwstr>2019-09-04T15:59:17.0886624Z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0a90d3e2-6fbd-4bdc-8757-35c9ff26241c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