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1574" r:id="rId4"/>
    <p:sldId id="1623" r:id="rId5"/>
    <p:sldId id="1575" r:id="rId6"/>
    <p:sldId id="1636" r:id="rId7"/>
    <p:sldId id="1637" r:id="rId8"/>
    <p:sldId id="1638" r:id="rId9"/>
    <p:sldId id="1639" r:id="rId10"/>
    <p:sldId id="1640" r:id="rId11"/>
    <p:sldId id="1641" r:id="rId12"/>
    <p:sldId id="1642" r:id="rId13"/>
    <p:sldId id="16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3AFA-F451-444D-BAEC-38D95577307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D4-9818-4E9B-AA05-61ED5F68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7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7:02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6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6:30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6:36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6:37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6:56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11/12/2020 7:01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A6E-74EE-430E-B9FE-0900D6459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FB3A-D020-4543-9FA8-DB22F6D4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0FEF-B928-4EF4-A06B-5767414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CC78-05BD-4EB4-8578-CA8BDE2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D9CA-0383-4AA1-9328-4341281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DF70-9F2F-41AD-9CCF-0592E2E1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4D66-A812-4617-8391-E5029D0A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53C5-3237-4099-869C-03817AF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D31E-702C-4D24-8F13-88322871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B113-83D0-4EB9-954E-A3BA0DA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81E5-A1FC-435D-9A27-6F188A80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4978-2F75-4A4B-BB8F-EC588167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EA69-86A6-4EC5-B3C0-5C71C08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B99D-43C7-423C-9A82-E68D760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EA3-DDAA-4161-B487-930929A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683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3A44-3A4D-4628-B17E-2001FC9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16-C33F-47D1-BED2-B725FF5D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4DCB-3A80-4EAC-A77E-910EFC2A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C12B-C62D-45E0-96F5-BE67363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5E0A-C3CA-40D4-A57A-FDFA410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244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4489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080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64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4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65C-42F9-4F27-B083-B259E62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01B6-8FF1-4539-8E59-9BD126C5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08D-4F23-4350-BA08-2924A8B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8D5E-A31B-49A9-BD79-1B06A2C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527C-E0E9-4C1F-B4FE-14A3ABB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639-66AF-4B4F-97BA-EB111D1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796C-FB71-4F78-9C9A-F40FA14A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6D4B-DA41-442F-8734-AB07B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46F8-26E1-49B7-BAFE-CD43615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34E0-6372-4E3C-9C74-17301222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A67D-C668-419C-AE0D-A8ACE28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D38-A55A-43B0-9A22-9398B0C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B6E4-43C9-411F-8A2E-AC84EC29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27C4-4D5C-4196-87FD-DEA35BC4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5496-7679-427B-B1E9-CBBEC9B8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09EC-7009-4D38-9839-2891E995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3BEBE-DE7D-49EF-BDE2-50CD6FB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0B0B7-A90A-4E7D-991A-A580790F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BBA88-F219-4A00-B999-87B00E2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176-A81C-4559-A9BB-556F23B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755D-E751-4769-A300-E713F34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E3A5-D8A4-4613-B8C8-CB19C42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AA82-9CF3-4F01-99BB-09F63AF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CA0B1-86F0-4244-8BB4-8AC6B6D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4AE9-D5F9-4B40-ADEA-74F8AE0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E564-0F09-411A-BA02-A73C960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FCC0-57DD-48C4-A03B-AEB6EAD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ED23-8C18-400F-AC4C-9080A110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EE540-5C14-49F0-938D-AD6D0478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B84E-0189-416C-87B1-7DF1551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B085-32C3-4B63-84D5-B65FF487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5D10-98E4-41AC-944B-55E815B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D03-7B60-4EDF-92F4-6F648CDD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1B413-8D7F-4ACB-B3B9-1E89D9F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A61B6-262F-4F99-89E4-F4208380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F22-95C1-4A29-AB41-018A5DE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2278-5D17-4CCF-97F9-2F04A0EC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27D0-4827-4FA9-95CA-506F593E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6C84-E421-4745-8831-E4D6DFD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68D3-CF8A-4D4E-9160-A3C2EB82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625-FAAC-409D-878B-E740E4A2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C626-DCFC-44B9-B53F-E89648D7BB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48DF-7D28-45C9-AB88-C5B63E6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469-68D6-490A-8C14-F8CB8E29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2FD5-B985-4EAB-8C11-FD0F10C13D3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6271" y="0"/>
            <a:ext cx="119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A6B8-3D8D-4547-BB18-61475777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AA9-A3D4-4A65-A901-23C1A291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7C2A7F6A-31E5-411D-A295-7D1B1C27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AA161-2F27-4B94-A69C-8FC99B56A084}"/>
              </a:ext>
            </a:extLst>
          </p:cNvPr>
          <p:cNvSpPr txBox="1"/>
          <p:nvPr/>
        </p:nvSpPr>
        <p:spPr>
          <a:xfrm>
            <a:off x="165100" y="4888210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32970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098762"/>
          </a:xfrm>
        </p:spPr>
        <p:txBody>
          <a:bodyPr/>
          <a:lstStyle/>
          <a:p>
            <a:r>
              <a:rPr lang="en-US" sz="6600" dirty="0"/>
              <a:t>Requirement 4: Valid 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597756" y="1318775"/>
            <a:ext cx="10524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Making sure the player chooses a valid position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2A1FB-F033-498D-B07F-F10F9EB7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4" y="1998008"/>
            <a:ext cx="7462749" cy="3227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E6401-7E3A-4A5D-A2CD-7B703906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005" y="2307771"/>
            <a:ext cx="3695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9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098762"/>
          </a:xfrm>
        </p:spPr>
        <p:txBody>
          <a:bodyPr/>
          <a:lstStyle/>
          <a:p>
            <a:r>
              <a:rPr lang="en-US" sz="6600" dirty="0"/>
              <a:t>Requirement 4: The win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597756" y="1318775"/>
            <a:ext cx="105247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Checking for a win requires a bit of work. </a:t>
            </a:r>
          </a:p>
          <a:p>
            <a:endParaRPr lang="en-US" sz="3200" dirty="0"/>
          </a:p>
          <a:p>
            <a:r>
              <a:rPr lang="en-US" sz="3200" dirty="0"/>
              <a:t>You must scan the entire board after each turn to see if someone has one. This is the hardest part of the program.</a:t>
            </a:r>
          </a:p>
          <a:p>
            <a:endParaRPr lang="en-US" sz="3200" dirty="0"/>
          </a:p>
          <a:p>
            <a:r>
              <a:rPr lang="en-US" sz="3200" dirty="0"/>
              <a:t>For details on calculating the win, see the file in this directory:</a:t>
            </a:r>
          </a:p>
          <a:p>
            <a:endParaRPr lang="en-US" sz="3200" dirty="0"/>
          </a:p>
          <a:p>
            <a:pPr algn="ctr"/>
            <a:r>
              <a:rPr lang="en-US" sz="4000" dirty="0"/>
              <a:t>NestedForLoops.pptx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197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A40F2-363D-468F-922B-D3D3B2EA88A2}"/>
              </a:ext>
            </a:extLst>
          </p:cNvPr>
          <p:cNvSpPr txBox="1"/>
          <p:nvPr/>
        </p:nvSpPr>
        <p:spPr>
          <a:xfrm>
            <a:off x="3041650" y="2616470"/>
            <a:ext cx="6204263" cy="16250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5282293" y="1299865"/>
            <a:ext cx="6670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any programming task you need to understand “requirements”.</a:t>
            </a:r>
          </a:p>
          <a:p>
            <a:endParaRPr lang="en-US" sz="3600" dirty="0"/>
          </a:p>
          <a:p>
            <a:r>
              <a:rPr lang="en-US" sz="3600" dirty="0"/>
              <a:t>Requirements are them broken down into smaller tasks that, when put together, accomplish the goal.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C6FC3-6ADF-4A56-AC0B-427C33EA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46" y="1423721"/>
            <a:ext cx="4153868" cy="42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107957"/>
            <a:ext cx="1114573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is played on a 3x3 board/grid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player game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Ask for two names and store them in a list.</a:t>
            </a:r>
          </a:p>
          <a:p>
            <a:pPr marL="571500" indent="-571500">
              <a:buFont typeface="+mj-lt"/>
              <a:buAutoNum type="arabicPeriod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Turn based game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Players go one after the other.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3x3 board/grid limits turns to 9</a:t>
            </a:r>
          </a:p>
          <a:p>
            <a:pPr marL="571500" indent="-571500">
              <a:buFont typeface="+mj-lt"/>
              <a:buAutoNum type="arabicPeriod"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Player must choose a valid position on the board/grid.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Player can only choose a position not already populated.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A player wins when they populate with their ‘mark’ a:</a:t>
            </a:r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Row, Column, or Diagonal</a:t>
            </a:r>
          </a:p>
        </p:txBody>
      </p:sp>
    </p:spTree>
    <p:extLst>
      <p:ext uri="{BB962C8B-B14F-4D97-AF65-F5344CB8AC3E}">
        <p14:creationId xmlns:p14="http://schemas.microsoft.com/office/powerpoint/2010/main" val="19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098762"/>
          </a:xfrm>
        </p:spPr>
        <p:txBody>
          <a:bodyPr/>
          <a:lstStyle/>
          <a:p>
            <a:r>
              <a:rPr lang="en-US" sz="6600" dirty="0"/>
              <a:t>Requirement 1: Game board/grid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game board/grid has 9 positions that can be played. </a:t>
            </a:r>
          </a:p>
          <a:p>
            <a:endParaRPr lang="en-US" sz="3600" dirty="0"/>
          </a:p>
          <a:p>
            <a:r>
              <a:rPr lang="en-US" sz="3600" dirty="0"/>
              <a:t>This can be represented by a list:</a:t>
            </a:r>
          </a:p>
          <a:p>
            <a:endParaRPr lang="en-US" sz="3600" dirty="0"/>
          </a:p>
          <a:p>
            <a:pPr algn="ctr"/>
            <a:r>
              <a:rPr lang="en-US" sz="4400" dirty="0" err="1">
                <a:solidFill>
                  <a:srgbClr val="92D050"/>
                </a:solidFill>
              </a:rPr>
              <a:t>tic_tac_toe_board</a:t>
            </a:r>
            <a:r>
              <a:rPr lang="en-US" sz="4400" dirty="0">
                <a:solidFill>
                  <a:srgbClr val="92D050"/>
                </a:solidFill>
              </a:rPr>
              <a:t> = [1,2,3,4,5,6,7,8,9]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72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098762"/>
          </a:xfrm>
        </p:spPr>
        <p:txBody>
          <a:bodyPr/>
          <a:lstStyle/>
          <a:p>
            <a:r>
              <a:rPr lang="en-US" sz="6600" dirty="0"/>
              <a:t>Requirement 2: Two player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need to keep track of two users. We will allow them to enter a name. Each player has a ‘mark’ to play on the board:</a:t>
            </a:r>
          </a:p>
          <a:p>
            <a:endParaRPr lang="en-US" sz="3600" dirty="0"/>
          </a:p>
          <a:p>
            <a:r>
              <a:rPr lang="en-US" sz="4000" dirty="0" err="1">
                <a:solidFill>
                  <a:srgbClr val="92D050"/>
                </a:solidFill>
              </a:rPr>
              <a:t>player_mark</a:t>
            </a:r>
            <a:r>
              <a:rPr lang="en-US" sz="4000" dirty="0">
                <a:solidFill>
                  <a:srgbClr val="92D050"/>
                </a:solidFill>
              </a:rPr>
              <a:t> = [‘X’,’O’]</a:t>
            </a:r>
          </a:p>
          <a:p>
            <a:r>
              <a:rPr lang="en-US" sz="4000" dirty="0">
                <a:solidFill>
                  <a:srgbClr val="92D050"/>
                </a:solidFill>
              </a:rPr>
              <a:t>players = []</a:t>
            </a:r>
          </a:p>
          <a:p>
            <a:r>
              <a:rPr lang="en-US" sz="4000" dirty="0" err="1">
                <a:solidFill>
                  <a:srgbClr val="92D050"/>
                </a:solidFill>
              </a:rPr>
              <a:t>players.append</a:t>
            </a:r>
            <a:r>
              <a:rPr lang="en-US" sz="4000" dirty="0">
                <a:solidFill>
                  <a:srgbClr val="92D050"/>
                </a:solidFill>
              </a:rPr>
              <a:t>(input(“Enter name for user 1 : “)</a:t>
            </a:r>
          </a:p>
          <a:p>
            <a:r>
              <a:rPr lang="en-US" sz="4000" dirty="0" err="1">
                <a:solidFill>
                  <a:srgbClr val="92D050"/>
                </a:solidFill>
              </a:rPr>
              <a:t>players.append</a:t>
            </a:r>
            <a:r>
              <a:rPr lang="en-US" sz="4000" dirty="0">
                <a:solidFill>
                  <a:srgbClr val="92D050"/>
                </a:solidFill>
              </a:rPr>
              <a:t>(input(“Enter name for user 2 : “)</a:t>
            </a:r>
          </a:p>
          <a:p>
            <a:endParaRPr lang="en-US" sz="4000" dirty="0">
              <a:solidFill>
                <a:srgbClr val="92D05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013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098762"/>
          </a:xfrm>
        </p:spPr>
        <p:txBody>
          <a:bodyPr/>
          <a:lstStyle/>
          <a:p>
            <a:r>
              <a:rPr lang="en-US" sz="6600" dirty="0"/>
              <a:t>Requirement 3: Turn based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755638" y="1239834"/>
            <a:ext cx="1052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Players take turns, and there are a limit of 9 turns based on board size.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C4FA2-B370-41EE-9E09-F96A26B9753F}"/>
              </a:ext>
            </a:extLst>
          </p:cNvPr>
          <p:cNvSpPr txBox="1"/>
          <p:nvPr/>
        </p:nvSpPr>
        <p:spPr>
          <a:xfrm>
            <a:off x="6859688" y="2366699"/>
            <a:ext cx="52636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range() returns a collection from 0-(N-1)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Exactly what we need for indexes into a list and guarantee a 9 turn game.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Modulo (%) returns remainder of division.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N%2 returns ONLY a 1 or 0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5F853D-1606-422A-8328-7DD5E1BA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38" y="2638188"/>
            <a:ext cx="5985131" cy="2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098762"/>
          </a:xfrm>
        </p:spPr>
        <p:txBody>
          <a:bodyPr/>
          <a:lstStyle/>
          <a:p>
            <a:r>
              <a:rPr lang="en-US" sz="6600" dirty="0"/>
              <a:t>Requirement 3.2: Turn based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755638" y="1239834"/>
            <a:ext cx="10524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Basic for loop for turn player position: 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BE0BD-7A0D-42BC-A021-15614B3F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29" y="2393996"/>
            <a:ext cx="2076450" cy="3562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38FEC-F1D8-49D5-9A1C-8E3D6A095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45" y="2435091"/>
            <a:ext cx="6505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6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098762"/>
          </a:xfrm>
        </p:spPr>
        <p:txBody>
          <a:bodyPr/>
          <a:lstStyle/>
          <a:p>
            <a:r>
              <a:rPr lang="en-US" sz="6600" dirty="0"/>
              <a:t>Requirement 3.3: Turn based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597756" y="1318775"/>
            <a:ext cx="10524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for loop for turn player and player name (using indexes):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5A0B3-D900-420C-95D7-68D74C66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56" y="2315055"/>
            <a:ext cx="7227537" cy="2640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B1C29-6D71-4DD6-AC64-DA5402D1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261" y="2315055"/>
            <a:ext cx="22193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3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098762"/>
          </a:xfrm>
        </p:spPr>
        <p:txBody>
          <a:bodyPr/>
          <a:lstStyle/>
          <a:p>
            <a:r>
              <a:rPr lang="en-US" sz="6600" dirty="0"/>
              <a:t>Requirement 4: Turn based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597756" y="1318775"/>
            <a:ext cx="10524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Making sure the player chooses a valid position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2A1FB-F033-498D-B07F-F10F9EB7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4" y="1998008"/>
            <a:ext cx="7462749" cy="3227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E6401-7E3A-4A5D-A2CD-7B703906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005" y="2307771"/>
            <a:ext cx="3695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735</Words>
  <Application>Microsoft Office PowerPoint</Application>
  <PresentationFormat>Widescreen</PresentationFormat>
  <Paragraphs>87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5-50111_Build 2017_LIGHT GRAY TEMPLATE</vt:lpstr>
      <vt:lpstr>PowerPoint Presentation</vt:lpstr>
      <vt:lpstr>The Game</vt:lpstr>
      <vt:lpstr>Requirements</vt:lpstr>
      <vt:lpstr>Requirement 1: Game board/grid</vt:lpstr>
      <vt:lpstr>Requirement 2: Two player game</vt:lpstr>
      <vt:lpstr>Requirement 3: Turn based game</vt:lpstr>
      <vt:lpstr>Requirement 3.2: Turn based game</vt:lpstr>
      <vt:lpstr>Requirement 3.3: Turn based game</vt:lpstr>
      <vt:lpstr>Requirement 4: Turn based game</vt:lpstr>
      <vt:lpstr>Requirement 4: Valid position</vt:lpstr>
      <vt:lpstr>Requirement 4: The win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Grecoe</dc:creator>
  <cp:lastModifiedBy>Daniel Grecoe</cp:lastModifiedBy>
  <cp:revision>27</cp:revision>
  <dcterms:created xsi:type="dcterms:W3CDTF">2019-09-04T15:14:20Z</dcterms:created>
  <dcterms:modified xsi:type="dcterms:W3CDTF">2020-11-12T12:04:40Z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grecoe@microsoft.com</vt:lpwstr>
  </property>
  <property fmtid="{D5CDD505-2E9C-101B-9397-08002B2CF9AE}" pid="5" name="MSIP_Label_f42aa342-8706-4288-bd11-ebb85995028c_SetDate">
    <vt:lpwstr>2019-09-04T15:59:17.0886624Z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0a90d3e2-6fbd-4bdc-8757-35c9ff26241c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