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4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8B1D-7780-4D07-84D7-37850EB63F8F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4262-3704-4140-853C-CA890DBB33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49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8B1D-7780-4D07-84D7-37850EB63F8F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4262-3704-4140-853C-CA890DBB33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55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8B1D-7780-4D07-84D7-37850EB63F8F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4262-3704-4140-853C-CA890DBB33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155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8B1D-7780-4D07-84D7-37850EB63F8F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4262-3704-4140-853C-CA890DBB336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8547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8B1D-7780-4D07-84D7-37850EB63F8F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4262-3704-4140-853C-CA890DBB33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208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8B1D-7780-4D07-84D7-37850EB63F8F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4262-3704-4140-853C-CA890DBB33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354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8B1D-7780-4D07-84D7-37850EB63F8F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4262-3704-4140-853C-CA890DBB33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441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8B1D-7780-4D07-84D7-37850EB63F8F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4262-3704-4140-853C-CA890DBB33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831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8B1D-7780-4D07-84D7-37850EB63F8F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4262-3704-4140-853C-CA890DBB33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74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8B1D-7780-4D07-84D7-37850EB63F8F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4262-3704-4140-853C-CA890DBB33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3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8B1D-7780-4D07-84D7-37850EB63F8F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4262-3704-4140-853C-CA890DBB33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74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8B1D-7780-4D07-84D7-37850EB63F8F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4262-3704-4140-853C-CA890DBB33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13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8B1D-7780-4D07-84D7-37850EB63F8F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4262-3704-4140-853C-CA890DBB33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05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8B1D-7780-4D07-84D7-37850EB63F8F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4262-3704-4140-853C-CA890DBB33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89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8B1D-7780-4D07-84D7-37850EB63F8F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4262-3704-4140-853C-CA890DBB33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08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8B1D-7780-4D07-84D7-37850EB63F8F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4262-3704-4140-853C-CA890DBB33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61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8B1D-7780-4D07-84D7-37850EB63F8F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4262-3704-4140-853C-CA890DBB33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93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1E58B1D-7780-4D07-84D7-37850EB63F8F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27D4262-3704-4140-853C-CA890DBB33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2463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pessoa, no interior, quarto, janela">
            <a:extLst>
              <a:ext uri="{FF2B5EF4-FFF2-40B4-BE49-F238E27FC236}">
                <a16:creationId xmlns:a16="http://schemas.microsoft.com/office/drawing/2014/main" id="{748F39D1-C76F-A211-B778-7FB6096E091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A1B1B7D-1ED6-89AA-7021-FF8065068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latin typeface="Bauhaus 93" panose="04030905020B02020C02" pitchFamily="82" charset="0"/>
              </a:rPr>
              <a:t>Algoritmos e Programação na Linguagem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5CF337-91B1-2D0A-EF92-F41E02EAF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620768" cy="2158649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latin typeface="Berlin Sans FB Demi" panose="020E0802020502020306" pitchFamily="34" charset="0"/>
              </a:rPr>
              <a:t>Docente: Hudson Pinheiro da Silva</a:t>
            </a:r>
          </a:p>
          <a:p>
            <a:pPr algn="l"/>
            <a:r>
              <a:rPr lang="pt-BR" dirty="0">
                <a:latin typeface="Berlin Sans FB Demi" panose="020E0802020502020306" pitchFamily="34" charset="0"/>
              </a:rPr>
              <a:t>Discente: </a:t>
            </a:r>
            <a:r>
              <a:rPr lang="pt-BR" dirty="0" err="1">
                <a:latin typeface="Berlin Sans FB Demi" panose="020E0802020502020306" pitchFamily="34" charset="0"/>
              </a:rPr>
              <a:t>Gemeson</a:t>
            </a:r>
            <a:r>
              <a:rPr lang="pt-BR" dirty="0">
                <a:latin typeface="Berlin Sans FB Demi" panose="020E0802020502020306" pitchFamily="34" charset="0"/>
              </a:rPr>
              <a:t> Ramos do Nascimento, Lars Grael Oliveira</a:t>
            </a:r>
          </a:p>
          <a:p>
            <a:pPr algn="l"/>
            <a:r>
              <a:rPr lang="pt-BR" dirty="0">
                <a:latin typeface="Berlin Sans FB Demi" panose="020E0802020502020306" pitchFamily="34" charset="0"/>
              </a:rPr>
              <a:t>Turma: 02</a:t>
            </a:r>
            <a:endParaRPr lang="pt-BR" sz="16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280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47BAD-8024-C3AE-BF11-FEFF19A37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Créditos - Quem fez o quê no grupo?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A042F1-FD79-30AA-BAA6-72AAFE6BB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970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Mulher sentada na calçada&#10;&#10;O conteúdo gerado por IA pode estar incorreto.">
            <a:extLst>
              <a:ext uri="{FF2B5EF4-FFF2-40B4-BE49-F238E27FC236}">
                <a16:creationId xmlns:a16="http://schemas.microsoft.com/office/drawing/2014/main" id="{5ABB0B2F-FF85-EAF5-F8AF-91F7E7CAE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0250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9149E67-390E-7558-A9EB-3210B6F2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50" y="2943775"/>
            <a:ext cx="10353762" cy="970450"/>
          </a:xfrm>
        </p:spPr>
        <p:txBody>
          <a:bodyPr>
            <a:noAutofit/>
          </a:bodyPr>
          <a:lstStyle/>
          <a:p>
            <a:r>
              <a:rPr lang="pt-BR" sz="6000" u="sng" dirty="0">
                <a:highlight>
                  <a:srgbClr val="000000"/>
                </a:highlight>
              </a:rPr>
              <a:t>VARIAÇÃO DE DESEMPRO</a:t>
            </a:r>
            <a:br>
              <a:rPr lang="pt-BR" sz="6000" u="sng" dirty="0">
                <a:highlight>
                  <a:srgbClr val="000000"/>
                </a:highlight>
              </a:rPr>
            </a:br>
            <a:r>
              <a:rPr lang="pt-BR" sz="6000" u="sng" dirty="0">
                <a:highlight>
                  <a:srgbClr val="000000"/>
                </a:highlight>
              </a:rPr>
              <a:t>NO BRASIL</a:t>
            </a:r>
          </a:p>
        </p:txBody>
      </p:sp>
    </p:spTree>
    <p:extLst>
      <p:ext uri="{BB962C8B-B14F-4D97-AF65-F5344CB8AC3E}">
        <p14:creationId xmlns:p14="http://schemas.microsoft.com/office/powerpoint/2010/main" val="210592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FFE26-6B3A-3F57-0C66-7A2AFF4C0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C6152E-4818-84F7-C288-131171603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desemprego no Brasil, segundo a PNAD Contínua, é a situação de pessoas com idade para trabalhar (acima de 14 anos) que não estão empregadas, mas estão disponíveis e ativamente buscando trabalho. Essas pessoas são chamadas de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desocupadas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Para ser considerado desempregado, é necessário estar em busca de uma vaga de emprego. Estudantes e donas de casa que não procuram trabalho estão fora da força de trabalho. Empreendedores, mesmo sem emprego formal, são classificados como ocupados.</a:t>
            </a:r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7352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9696C-03C3-96E2-F0A0-C144285FB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Fonte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66DD78-5ED2-685A-A7E8-14A7D34DB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9478"/>
            <a:ext cx="10515600" cy="4351338"/>
          </a:xfrm>
        </p:spPr>
        <p:txBody>
          <a:bodyPr/>
          <a:lstStyle/>
          <a:p>
            <a:pPr indent="-342900" algn="just">
              <a:spcBef>
                <a:spcPts val="1500"/>
              </a:spcBef>
              <a:spcAft>
                <a:spcPts val="750"/>
              </a:spcAft>
            </a:pPr>
            <a:r>
              <a:rPr lang="pt-BR" dirty="0"/>
              <a:t>www.ibge.gov.br/explica/desemprego.php#:~:text=O%20desemprego,%20de%20forma</a:t>
            </a:r>
          </a:p>
          <a:p>
            <a:pPr indent="-342900" algn="just">
              <a:spcBef>
                <a:spcPts val="1500"/>
              </a:spcBef>
              <a:spcAft>
                <a:spcPts val="750"/>
              </a:spcAft>
            </a:pPr>
            <a:r>
              <a:rPr lang="pt-BR" dirty="0"/>
              <a:t>www.ibge.gov.br/indicadores#desemprego</a:t>
            </a:r>
          </a:p>
        </p:txBody>
      </p:sp>
    </p:spTree>
    <p:extLst>
      <p:ext uri="{BB962C8B-B14F-4D97-AF65-F5344CB8AC3E}">
        <p14:creationId xmlns:p14="http://schemas.microsoft.com/office/powerpoint/2010/main" val="315902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F346E-997E-FA3D-F466-5E493F81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0B7005-C6BF-D8F3-E251-2A9F6F733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Realizamos inicialmente a limpeza dos dados diretamente nas tabelas, sem o uso de linguagem de programação. </a:t>
            </a:r>
            <a:endParaRPr lang="pt-BR" altLang="pt-BR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Após essa etapa, transformamos as tabelas em arquivos CSV para análise no Python, utilizando o VS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 a visualização dos dados, elaboramos gráficos a partir de uma tabela extraída do site do IBGE  referente </a:t>
            </a:r>
            <a:r>
              <a:rPr lang="pt-BR" altLang="pt-BR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variação de desemprego no Brasil. </a:t>
            </a:r>
          </a:p>
          <a:p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 gráficos foram gerados com o objetivo de facilitar a análise e interpretação das informações contidas na planilha, permitindo uma melhor compreensão dos 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923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7FC05-DED3-8974-6532-9D8E7A0E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969963"/>
          </a:xfrm>
        </p:spPr>
        <p:txBody>
          <a:bodyPr>
            <a:normAutofit/>
          </a:bodyPr>
          <a:lstStyle/>
          <a:p>
            <a:r>
              <a:rPr lang="pt-BR" u="sng" dirty="0">
                <a:highlight>
                  <a:srgbClr val="800080"/>
                </a:highlight>
              </a:rPr>
              <a:t>Gráfico de barra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CDC26DB1-B2A3-C6A0-DAE2-4F723D74D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239" y="1732449"/>
            <a:ext cx="4267317" cy="4058751"/>
          </a:xfrm>
        </p:spPr>
        <p:txBody>
          <a:bodyPr/>
          <a:lstStyle/>
          <a:p>
            <a:pPr marL="36900" indent="0">
              <a:buNone/>
            </a:pP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0C7C19D-C5E0-E685-BDF5-1D6000AC1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75" y="1752770"/>
            <a:ext cx="5943599" cy="385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1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7FC05-DED3-8974-6532-9D8E7A0E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969963"/>
          </a:xfrm>
        </p:spPr>
        <p:txBody>
          <a:bodyPr>
            <a:normAutofit/>
          </a:bodyPr>
          <a:lstStyle/>
          <a:p>
            <a:r>
              <a:rPr lang="pt-BR" u="sng" dirty="0">
                <a:highlight>
                  <a:srgbClr val="800080"/>
                </a:highlight>
              </a:rPr>
              <a:t>Gráfico de Pizza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CDC26DB1-B2A3-C6A0-DAE2-4F723D74D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239" y="1732449"/>
            <a:ext cx="4267317" cy="4058751"/>
          </a:xfrm>
        </p:spPr>
        <p:txBody>
          <a:bodyPr/>
          <a:lstStyle/>
          <a:p>
            <a:pPr marL="3690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74605C-6769-A49B-8779-CC234B0A0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68" y="1732449"/>
            <a:ext cx="5960849" cy="460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72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088B6-C1A6-18E3-44F6-F9D68B5EA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highlight>
                  <a:srgbClr val="0000FF"/>
                </a:highlight>
              </a:rPr>
              <a:t>Quais foram as conclusões mais interessantes?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F87087-7A8F-6A41-E5C6-73C1D01BF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800" dirty="0"/>
              <a:t>Ciclos Econômicos: </a:t>
            </a:r>
            <a:r>
              <a:rPr lang="pt-BR" dirty="0"/>
              <a:t>O desemprego tende a variar em função dos ciclos econômicos.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/>
              <a:t>Impacto da Pandemia: </a:t>
            </a:r>
            <a:r>
              <a:rPr lang="pt-BR" dirty="0"/>
              <a:t>A pandemia de COVID-19 causou  profundas perdas no mercado de trabalho brasileiro, levando a um aumento bruto do desemprego em 2020.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/>
              <a:t>Desigualdade Regional: </a:t>
            </a:r>
            <a:r>
              <a:rPr lang="pt-BR" dirty="0"/>
              <a:t>A variação do desemprego não é uniforme em todo o país. Regiões como o Nordeste costumam apresentar taxas de desemprego mais altas.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9814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EF2A1-890B-0A4C-6DA1-B8B3B0A6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Conclusão - Resumam tudo e sugiram ideias para análises futuras.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3672E3-41F9-CAAF-D56E-F860484EB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Poderiamos</a:t>
            </a:r>
            <a:r>
              <a:rPr lang="pt-BR" dirty="0"/>
              <a:t> utilizar</a:t>
            </a:r>
          </a:p>
        </p:txBody>
      </p:sp>
    </p:spTree>
    <p:extLst>
      <p:ext uri="{BB962C8B-B14F-4D97-AF65-F5344CB8AC3E}">
        <p14:creationId xmlns:p14="http://schemas.microsoft.com/office/powerpoint/2010/main" val="367915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84</TotalTime>
  <Words>353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Arial</vt:lpstr>
      <vt:lpstr>Bauhaus 93</vt:lpstr>
      <vt:lpstr>Berlin Sans FB Demi</vt:lpstr>
      <vt:lpstr>Calisto MT</vt:lpstr>
      <vt:lpstr>Times New Roman</vt:lpstr>
      <vt:lpstr>Wingdings</vt:lpstr>
      <vt:lpstr>Wingdings 2</vt:lpstr>
      <vt:lpstr>Ardósia</vt:lpstr>
      <vt:lpstr>Algoritmos e Programação na Linguagem Python</vt:lpstr>
      <vt:lpstr>VARIAÇÃO DE DESEMPRO NO BRASIL</vt:lpstr>
      <vt:lpstr>Introdução</vt:lpstr>
      <vt:lpstr>Fonte dos Dados</vt:lpstr>
      <vt:lpstr>Metodologia</vt:lpstr>
      <vt:lpstr>Gráfico de barra</vt:lpstr>
      <vt:lpstr>Gráfico de Pizza</vt:lpstr>
      <vt:lpstr>Quais foram as conclusões mais interessantes? </vt:lpstr>
      <vt:lpstr>Conclusão - Resumam tudo e sugiram ideias para análises futuras. </vt:lpstr>
      <vt:lpstr>Créditos - Quem fez o quê no grupo?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Gemeson Ramos</dc:creator>
  <cp:lastModifiedBy>N-PYTHON</cp:lastModifiedBy>
  <cp:revision>3</cp:revision>
  <dcterms:created xsi:type="dcterms:W3CDTF">2025-03-26T22:25:41Z</dcterms:created>
  <dcterms:modified xsi:type="dcterms:W3CDTF">2025-03-27T00:37:43Z</dcterms:modified>
</cp:coreProperties>
</file>