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2" r:id="rId4"/>
    <p:sldId id="265" r:id="rId5"/>
    <p:sldId id="263" r:id="rId6"/>
    <p:sldId id="264" r:id="rId7"/>
    <p:sldId id="261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96B6B-BE22-45F1-89CD-6E98C4A66D5C}" v="940" dt="2022-03-03T20:12:19.874"/>
    <p1510:client id="{E896933E-A5D1-1DDB-C028-555D8B7D6B28}" v="74" dt="2022-03-03T20:15:45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9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B0B469C-67B6-4EEB-9F2C-651D129E0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2343" r="18323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9DFEB0-1D8A-4C1A-880D-2ED222AB0E27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Clique para adicionar texto</a:t>
            </a:r>
          </a:p>
        </p:txBody>
      </p:sp>
      <p:pic>
        <p:nvPicPr>
          <p:cNvPr id="6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CBD7BF4A-06B5-4254-A920-4914578D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2336"/>
            <a:ext cx="12318519" cy="69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B0B469C-67B6-4EEB-9F2C-651D129E0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2343" r="18323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9DFEB0-1D8A-4C1A-880D-2ED222AB0E27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7F3328-7FEE-4D3C-9086-CDB1A016745C}"/>
              </a:ext>
            </a:extLst>
          </p:cNvPr>
          <p:cNvSpPr txBox="1"/>
          <p:nvPr/>
        </p:nvSpPr>
        <p:spPr>
          <a:xfrm>
            <a:off x="885645" y="2208362"/>
            <a:ext cx="1066512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The Hand Bold"/>
                <a:cs typeface="Calibri"/>
              </a:rPr>
              <a:t>Os habitantes de Marte viviam calmamente em suas rotinas até que em 20 de julho tudo mudou. Ao longe, eles viram um objeto estranho que pouco a pouco se aproximava do planeta. Saiu da nave um ser que se movimentava estranhamente e, com uma bandeira na mão, proclamava a paz. Tempos depois, coisas iam e chegavam no planeta, tudo obra dos seres que os marcianos nomearam: humanos (os mais avançados tecnologicamente capazes de levar objetos e organismos vivos de um lugar ao outro pelo espaço). Um dia uma forte onda de explosão foi sentida e muitas naves aterrissaram em suas terras. Eram os humanos, que conseguiram destruir por completo sua terra natal e agora querem um novo lugar para morar, mas para isso o povo de marte não irá se render tão fácil e irão lutar por seus pertences e suas origens. </a:t>
            </a:r>
            <a:endParaRPr lang="pt-BR" sz="4400">
              <a:latin typeface="The Hand Bold"/>
            </a:endParaRPr>
          </a:p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E178CD-6917-4798-A3CF-AD8357D30AF1}"/>
              </a:ext>
            </a:extLst>
          </p:cNvPr>
          <p:cNvSpPr txBox="1"/>
          <p:nvPr/>
        </p:nvSpPr>
        <p:spPr>
          <a:xfrm>
            <a:off x="884747" y="611578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8000" b="1" dirty="0"/>
              <a:t>HISTÓRIA</a:t>
            </a:r>
          </a:p>
        </p:txBody>
      </p:sp>
    </p:spTree>
    <p:extLst>
      <p:ext uri="{BB962C8B-B14F-4D97-AF65-F5344CB8AC3E}">
        <p14:creationId xmlns:p14="http://schemas.microsoft.com/office/powerpoint/2010/main" val="791964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6CDF75AF-4D00-4F54-8304-C43B9501B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0" r="1" b="1"/>
          <a:stretch/>
        </p:blipFill>
        <p:spPr>
          <a:xfrm>
            <a:off x="424694" y="290886"/>
            <a:ext cx="11352629" cy="6275299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pic>
        <p:nvPicPr>
          <p:cNvPr id="6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80517F35-C274-4345-91C8-E1CE9778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599" y="-371059"/>
            <a:ext cx="13583727" cy="75569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822C4EC-02F9-4209-9E84-2336252422DA}"/>
              </a:ext>
            </a:extLst>
          </p:cNvPr>
          <p:cNvSpPr txBox="1"/>
          <p:nvPr/>
        </p:nvSpPr>
        <p:spPr>
          <a:xfrm>
            <a:off x="-64159" y="295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>
                <a:latin typeface="Calibri Light"/>
                <a:cs typeface="Calibri Light"/>
              </a:rPr>
              <a:t>35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AA13EA-A2C7-4B50-A7AC-DB35F9E7E0F8}"/>
              </a:ext>
            </a:extLst>
          </p:cNvPr>
          <p:cNvSpPr txBox="1"/>
          <p:nvPr/>
        </p:nvSpPr>
        <p:spPr>
          <a:xfrm>
            <a:off x="11709999" y="62034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>
                <a:latin typeface="Calibri Light"/>
                <a:cs typeface="Calibri Light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7353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B0B469C-67B6-4EEB-9F2C-651D129E0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2343" r="18323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9DFEB0-1D8A-4C1A-880D-2ED222AB0E27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7F3328-7FEE-4D3C-9086-CDB1A016745C}"/>
              </a:ext>
            </a:extLst>
          </p:cNvPr>
          <p:cNvSpPr txBox="1"/>
          <p:nvPr/>
        </p:nvSpPr>
        <p:spPr>
          <a:xfrm>
            <a:off x="885645" y="2208362"/>
            <a:ext cx="10665124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The Hand Bold"/>
                <a:cs typeface="Calibri"/>
              </a:rPr>
              <a:t>O plano de fundo é Marte. </a:t>
            </a:r>
            <a:endParaRPr lang="pt-BR"/>
          </a:p>
          <a:p>
            <a:r>
              <a:rPr lang="pt-BR" sz="3200" dirty="0">
                <a:latin typeface="The Hand Bold"/>
                <a:cs typeface="Calibri"/>
              </a:rPr>
              <a:t>O </a:t>
            </a:r>
            <a:r>
              <a:rPr lang="pt-BR" sz="3200" dirty="0" err="1">
                <a:latin typeface="The Hand Bold"/>
                <a:cs typeface="Calibri"/>
              </a:rPr>
              <a:t>asteróide</a:t>
            </a:r>
            <a:r>
              <a:rPr lang="pt-BR" sz="3200" dirty="0">
                <a:latin typeface="The Hand Bold"/>
                <a:cs typeface="Calibri"/>
              </a:rPr>
              <a:t> é a causa da onda de explosão que antecedeu a ida dos humanos para o planeta dos marcianos.</a:t>
            </a:r>
            <a:endParaRPr lang="pt-BR" dirty="0">
              <a:latin typeface="The Hand Bold"/>
              <a:cs typeface="Calibri"/>
            </a:endParaRPr>
          </a:p>
          <a:p>
            <a:r>
              <a:rPr lang="pt-BR" sz="3200" dirty="0">
                <a:latin typeface="The Hand Bold"/>
                <a:cs typeface="Calibri"/>
              </a:rPr>
              <a:t>O foguete é o automóvel que levou o primeiro humano para Marte.</a:t>
            </a:r>
            <a:endParaRPr lang="pt-BR" dirty="0">
              <a:latin typeface="The Hand Bold"/>
              <a:cs typeface="Calibri"/>
            </a:endParaRPr>
          </a:p>
          <a:p>
            <a:r>
              <a:rPr lang="pt-BR" sz="3200" dirty="0"/>
              <a:t>O astronauta é o primeiro humano que chegou à Marte.</a:t>
            </a:r>
            <a:endParaRPr lang="pt-BR" dirty="0"/>
          </a:p>
          <a:p>
            <a:r>
              <a:rPr lang="pt-BR" sz="3200" dirty="0"/>
              <a:t>E o </a:t>
            </a:r>
            <a:r>
              <a:rPr lang="pt-BR" sz="3200" dirty="0" err="1"/>
              <a:t>alien</a:t>
            </a:r>
            <a:r>
              <a:rPr lang="pt-BR" sz="3200" dirty="0"/>
              <a:t> se chama </a:t>
            </a:r>
            <a:r>
              <a:rPr lang="pt-BR" sz="3200" dirty="0" err="1"/>
              <a:t>Marjon</a:t>
            </a:r>
            <a:r>
              <a:rPr lang="pt-BR" sz="3200" dirty="0"/>
              <a:t>, é quem irá lutar para defender o seu planeta.</a:t>
            </a:r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E178CD-6917-4798-A3CF-AD8357D30AF1}"/>
              </a:ext>
            </a:extLst>
          </p:cNvPr>
          <p:cNvSpPr txBox="1"/>
          <p:nvPr/>
        </p:nvSpPr>
        <p:spPr>
          <a:xfrm>
            <a:off x="884747" y="611578"/>
            <a:ext cx="586308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0" b="1" dirty="0"/>
              <a:t>DESCRIÇÃO DO CENÁRIO</a:t>
            </a:r>
          </a:p>
        </p:txBody>
      </p:sp>
    </p:spTree>
    <p:extLst>
      <p:ext uri="{BB962C8B-B14F-4D97-AF65-F5344CB8AC3E}">
        <p14:creationId xmlns:p14="http://schemas.microsoft.com/office/powerpoint/2010/main" val="760224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0A59721-47D6-4CA8-ADAE-71B3F52ED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" y="2819"/>
            <a:ext cx="11929756" cy="6854261"/>
          </a:xfrm>
        </p:spPr>
      </p:pic>
    </p:spTree>
    <p:extLst>
      <p:ext uri="{BB962C8B-B14F-4D97-AF65-F5344CB8AC3E}">
        <p14:creationId xmlns:p14="http://schemas.microsoft.com/office/powerpoint/2010/main" val="238083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63DB25B-45D2-4944-92FA-FD41CF0F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83" y="-2336"/>
            <a:ext cx="12304143" cy="68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4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B0B469C-67B6-4EEB-9F2C-651D129E0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2343" r="18323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9DFEB0-1D8A-4C1A-880D-2ED222AB0E27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7F3328-7FEE-4D3C-9086-CDB1A016745C}"/>
              </a:ext>
            </a:extLst>
          </p:cNvPr>
          <p:cNvSpPr txBox="1"/>
          <p:nvPr/>
        </p:nvSpPr>
        <p:spPr>
          <a:xfrm>
            <a:off x="885645" y="246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E178CD-6917-4798-A3CF-AD8357D30AF1}"/>
              </a:ext>
            </a:extLst>
          </p:cNvPr>
          <p:cNvSpPr txBox="1"/>
          <p:nvPr/>
        </p:nvSpPr>
        <p:spPr>
          <a:xfrm>
            <a:off x="884747" y="611578"/>
            <a:ext cx="88535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0" b="1" dirty="0"/>
              <a:t>DESCRIÇÃO DOS OBJETOS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CBAEAD-F00F-4019-9855-6FF2443B80BA}"/>
              </a:ext>
            </a:extLst>
          </p:cNvPr>
          <p:cNvSpPr txBox="1"/>
          <p:nvPr/>
        </p:nvSpPr>
        <p:spPr>
          <a:xfrm>
            <a:off x="770626" y="2467155"/>
            <a:ext cx="1055010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- </a:t>
            </a:r>
            <a:r>
              <a:rPr lang="pt-BR" sz="3200" dirty="0" err="1"/>
              <a:t>Marjon</a:t>
            </a:r>
            <a:r>
              <a:rPr lang="pt-BR" sz="3200" dirty="0"/>
              <a:t> (Alien): Personagem protagonista (Jogador);</a:t>
            </a:r>
          </a:p>
          <a:p>
            <a:r>
              <a:rPr lang="pt-BR" sz="3200" dirty="0"/>
              <a:t>- Humano (Astronauta): antagonista que invade Marte;</a:t>
            </a:r>
          </a:p>
          <a:p>
            <a:r>
              <a:rPr lang="pt-BR" sz="3200" dirty="0"/>
              <a:t>- Foguete: automóvel que leva o antagonista para Marte;</a:t>
            </a:r>
          </a:p>
          <a:p>
            <a:r>
              <a:rPr lang="pt-BR" sz="3200" dirty="0"/>
              <a:t>- </a:t>
            </a:r>
            <a:r>
              <a:rPr lang="pt-BR" sz="3200" dirty="0" err="1"/>
              <a:t>Asteróide</a:t>
            </a:r>
            <a:r>
              <a:rPr lang="pt-BR" sz="3200" dirty="0"/>
              <a:t>: antecede a chegada da nave.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9060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B0B469C-67B6-4EEB-9F2C-651D129E0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2343" r="18323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9DFEB0-1D8A-4C1A-880D-2ED222AB0E27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7F3328-7FEE-4D3C-9086-CDB1A016745C}"/>
              </a:ext>
            </a:extLst>
          </p:cNvPr>
          <p:cNvSpPr txBox="1"/>
          <p:nvPr/>
        </p:nvSpPr>
        <p:spPr>
          <a:xfrm>
            <a:off x="885645" y="246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E178CD-6917-4798-A3CF-AD8357D30AF1}"/>
              </a:ext>
            </a:extLst>
          </p:cNvPr>
          <p:cNvSpPr txBox="1"/>
          <p:nvPr/>
        </p:nvSpPr>
        <p:spPr>
          <a:xfrm>
            <a:off x="884747" y="611578"/>
            <a:ext cx="88535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0" b="1" dirty="0"/>
              <a:t>INTEGRANTES: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CBAEAD-F00F-4019-9855-6FF2443B80BA}"/>
              </a:ext>
            </a:extLst>
          </p:cNvPr>
          <p:cNvSpPr txBox="1"/>
          <p:nvPr/>
        </p:nvSpPr>
        <p:spPr>
          <a:xfrm>
            <a:off x="770626" y="2467155"/>
            <a:ext cx="1055010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- Fabrício;</a:t>
            </a:r>
          </a:p>
          <a:p>
            <a:r>
              <a:rPr lang="pt-BR" sz="3200" dirty="0"/>
              <a:t>- Guilherme Henrique;</a:t>
            </a:r>
          </a:p>
          <a:p>
            <a:r>
              <a:rPr lang="pt-BR" sz="3200" dirty="0"/>
              <a:t>- Maria Eduarda;</a:t>
            </a:r>
          </a:p>
          <a:p>
            <a:r>
              <a:rPr lang="pt-BR" sz="3200" dirty="0"/>
              <a:t>- Tiago;</a:t>
            </a:r>
          </a:p>
          <a:p>
            <a:r>
              <a:rPr lang="pt-BR" sz="3200" dirty="0"/>
              <a:t>- Yasmin.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5473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SketchyVTI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219</cp:revision>
  <dcterms:created xsi:type="dcterms:W3CDTF">2022-03-03T19:02:22Z</dcterms:created>
  <dcterms:modified xsi:type="dcterms:W3CDTF">2022-03-03T20:16:11Z</dcterms:modified>
</cp:coreProperties>
</file>