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7" r:id="rId3"/>
    <p:sldId id="268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Quoc Trung D21CN10" initials="LQTD" lastIdx="1" clrIdx="0">
    <p:extLst>
      <p:ext uri="{19B8F6BF-5375-455C-9EA6-DF929625EA0E}">
        <p15:presenceInfo xmlns:p15="http://schemas.microsoft.com/office/powerpoint/2012/main" userId="S-1-5-21-3144468429-505745502-205611322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D1B5-D4AD-4053-90BA-79805203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GAME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>
                <a:latin typeface="Arial Black" panose="020B0A04020102020204" pitchFamily="34" charset="0"/>
              </a:rPr>
              <a:t>	</a:t>
            </a:r>
            <a:r>
              <a:rPr lang="en-US" sz="4400" dirty="0">
                <a:latin typeface="Arial Black" panose="020B0A04020102020204" pitchFamily="34" charset="0"/>
              </a:rPr>
              <a:t>JUMP TO DEATH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D7F36-64E0-490E-ACD1-A9A70C7D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85" y="1575787"/>
            <a:ext cx="7925176" cy="4672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CA435A-1656-4355-AEB6-C9E8598B1C8F}"/>
              </a:ext>
            </a:extLst>
          </p:cNvPr>
          <p:cNvSpPr txBox="1"/>
          <p:nvPr/>
        </p:nvSpPr>
        <p:spPr>
          <a:xfrm>
            <a:off x="5641758" y="2974019"/>
            <a:ext cx="3546629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5234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0FEC5-B95A-45A5-9DAF-4D0D75C7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50" y="472402"/>
            <a:ext cx="2276399" cy="59131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ACD05-77A0-4671-9E5A-05E23363CBEA}"/>
              </a:ext>
            </a:extLst>
          </p:cNvPr>
          <p:cNvSpPr txBox="1"/>
          <p:nvPr/>
        </p:nvSpPr>
        <p:spPr>
          <a:xfrm>
            <a:off x="3719744" y="870012"/>
            <a:ext cx="5734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46800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 : áp dụng tính chất của Rơi tự do và Chuyển động đều để tạo nên các cách nhảy, Va chạm mềm tạo nên sự đa dạng về góc và cách rơi.</a:t>
            </a:r>
          </a:p>
          <a:p>
            <a:pPr marL="285750" indent="-468000"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một cách nhảy sẽ đều liên kết với một kiểu rơi tuỳ vào góc và thời gian va chạm, có va chạm hay không va chạm trong lúc nhảy</a:t>
            </a:r>
          </a:p>
          <a:p>
            <a:pPr marL="285750" indent="-468000"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một kiểu rơi sẽ lại liên kết với một kiểu rơi khác tuỳ vào góc rơi, có va chạm hay không va chạm trong lúc rơi</a:t>
            </a:r>
          </a:p>
        </p:txBody>
      </p:sp>
    </p:spTree>
    <p:extLst>
      <p:ext uri="{BB962C8B-B14F-4D97-AF65-F5344CB8AC3E}">
        <p14:creationId xmlns:p14="http://schemas.microsoft.com/office/powerpoint/2010/main" val="10604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6908-B10E-4B25-B51F-71FD5A47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98" y="1308333"/>
            <a:ext cx="8596668" cy="1177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Đây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là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sản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phẩm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đầu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tiên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em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mình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), hi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vọng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sẽ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đ</a:t>
            </a:r>
            <a:r>
              <a:rPr lang="vi-VN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ợc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Bahnschrift SemiCondensed" panose="020B0502040204020203" pitchFamily="34" charset="0"/>
                <a:cs typeface="Times New Roman" panose="02020603050405020304" pitchFamily="18" charset="0"/>
              </a:rPr>
              <a:t>mọi</a:t>
            </a:r>
            <a:r>
              <a:rPr lang="en-US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 ng</a:t>
            </a:r>
            <a:r>
              <a:rPr lang="vi-VN" sz="3600" dirty="0">
                <a:latin typeface="Bahnschrift SemiCondensed" panose="020B0502040204020203" pitchFamily="34" charset="0"/>
                <a:cs typeface="Times New Roman" panose="02020603050405020304" pitchFamily="18" charset="0"/>
              </a:rPr>
              <a:t>ười chơi và đón nhận.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7CBD4-F5EF-4C2B-ABAF-2C6FB4F95722}"/>
              </a:ext>
            </a:extLst>
          </p:cNvPr>
          <p:cNvSpPr txBox="1"/>
          <p:nvPr/>
        </p:nvSpPr>
        <p:spPr>
          <a:xfrm>
            <a:off x="7195350" y="2663301"/>
            <a:ext cx="275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7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6300-08C9-468D-9B71-D175C020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F42C-ED90-4025-9CE7-0DDDF449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541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ưới đây là 1 số hình ảnh minh hoạ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E1770-2D98-4C90-A5F5-78C81652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295524"/>
            <a:ext cx="4758267" cy="2676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7A673-B254-4F59-80F5-71A17106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6" y="3403933"/>
            <a:ext cx="4581524" cy="343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EA04-13AF-4DA6-87CE-44014C8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540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trong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0C431-8E65-49F8-AB13-02F1817D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0896"/>
            <a:ext cx="8324852" cy="46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4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17E7-ECEA-4CE1-85F6-40406AB1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GAME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040A-AF83-4F31-AA67-FF3BAB7B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2066"/>
            <a:ext cx="8596668" cy="4159296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Manager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State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Object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0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C2D5-6DC7-46A5-AAF3-5E6D7909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SETTING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91131-04AE-4DEB-A156-9AC53DD96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1"/>
            <a:ext cx="5029014" cy="29683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DB3A1-997C-4947-8703-8257C9F56AA4}"/>
              </a:ext>
            </a:extLst>
          </p:cNvPr>
          <p:cNvSpPr txBox="1"/>
          <p:nvPr/>
        </p:nvSpPr>
        <p:spPr>
          <a:xfrm>
            <a:off x="1171586" y="4873606"/>
            <a:ext cx="3804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33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91E4-3169-4D34-A56F-5B49B360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ABOUT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6D09B-A88B-4645-B4E5-248A9B482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418665" cy="3198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020936-69D9-423E-8D6F-D13AA98A17D5}"/>
              </a:ext>
            </a:extLst>
          </p:cNvPr>
          <p:cNvSpPr txBox="1"/>
          <p:nvPr/>
        </p:nvSpPr>
        <p:spPr>
          <a:xfrm>
            <a:off x="6494016" y="2553281"/>
            <a:ext cx="293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 dẫn cách chơi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C7E05-2177-45A8-B403-46A24F04E541}"/>
              </a:ext>
            </a:extLst>
          </p:cNvPr>
          <p:cNvSpPr txBox="1"/>
          <p:nvPr/>
        </p:nvSpPr>
        <p:spPr>
          <a:xfrm>
            <a:off x="677334" y="4776186"/>
            <a:ext cx="819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ười chơi sử dụng 2 phím A và D để di chuyển sang trái hoặc phải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Giữ phím cách để căn lực nhảy, đồng thời nếu chọn phím A hoặc D trong lúc giữ lực thì sẽ chọn hướng nhảy sang trái hoặc phải, còn không thì sẽ nhảy thẳng </a:t>
            </a:r>
          </a:p>
        </p:txBody>
      </p:sp>
    </p:spTree>
    <p:extLst>
      <p:ext uri="{BB962C8B-B14F-4D97-AF65-F5344CB8AC3E}">
        <p14:creationId xmlns:p14="http://schemas.microsoft.com/office/powerpoint/2010/main" val="303826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DE00-A74C-4208-BFB3-03282622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Game Manager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5D145-3F98-41B7-8E15-22D6F699E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75226"/>
            <a:ext cx="4350893" cy="2324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348B2-B3BD-45AF-8A96-C64CBA83FFF9}"/>
              </a:ext>
            </a:extLst>
          </p:cNvPr>
          <p:cNvSpPr txBox="1"/>
          <p:nvPr/>
        </p:nvSpPr>
        <p:spPr>
          <a:xfrm>
            <a:off x="5586180" y="2117427"/>
            <a:ext cx="3625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Manager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6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BD7C-21FB-426A-A353-5EE83A3C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Game State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F6383-3E20-4D77-9999-79B054849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92420"/>
            <a:ext cx="2917231" cy="46559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52752-53FD-43AB-918E-396A59806738}"/>
              </a:ext>
            </a:extLst>
          </p:cNvPr>
          <p:cNvSpPr txBox="1"/>
          <p:nvPr/>
        </p:nvSpPr>
        <p:spPr>
          <a:xfrm>
            <a:off x="4325837" y="3119903"/>
            <a:ext cx="421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State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Menu, Setting, …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8F87-CD13-4CEA-A3B2-FA3D8081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Game State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F202-FE6D-41AB-936A-3FAE71D6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ượng và phương thức, cấu thành lên 1 trò chơi</a:t>
            </a:r>
          </a:p>
          <a:p>
            <a:pPr>
              <a:buFont typeface="Arial" panose="020B0604020202020204" pitchFamily="34" charset="0"/>
              <a:buChar char="•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42ACF-34F5-44C2-9752-AA1A150D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52591"/>
            <a:ext cx="2225233" cy="3657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39BE6-E57C-4899-BD99-DBD84D335641}"/>
              </a:ext>
            </a:extLst>
          </p:cNvPr>
          <p:cNvSpPr txBox="1"/>
          <p:nvPr/>
        </p:nvSpPr>
        <p:spPr>
          <a:xfrm>
            <a:off x="3469272" y="3815178"/>
            <a:ext cx="5253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Collisionmap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ParallelBackground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61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475</TotalTime>
  <Words>486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Bahnschrift SemiCondensed</vt:lpstr>
      <vt:lpstr>Tahoma</vt:lpstr>
      <vt:lpstr>Times New Roman</vt:lpstr>
      <vt:lpstr>Trebuchet MS</vt:lpstr>
      <vt:lpstr>Wingdings 3</vt:lpstr>
      <vt:lpstr>Facet</vt:lpstr>
      <vt:lpstr>GIỚI THIỆU GAME     JUMP TO DEATH</vt:lpstr>
      <vt:lpstr>Cảm hứng sáng tạo</vt:lpstr>
      <vt:lpstr>Hình ảnh trong Game</vt:lpstr>
      <vt:lpstr>GIỚI THIỆU GAME</vt:lpstr>
      <vt:lpstr>1.1 SETTING</vt:lpstr>
      <vt:lpstr>1.2 ABOUT</vt:lpstr>
      <vt:lpstr>2.1 Game Manager</vt:lpstr>
      <vt:lpstr>2.2 Game State</vt:lpstr>
      <vt:lpstr>2.3 Game State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Quoc Trung D21CN10</dc:creator>
  <cp:lastModifiedBy>Le Quoc Trung D21CN10</cp:lastModifiedBy>
  <cp:revision>10</cp:revision>
  <dcterms:created xsi:type="dcterms:W3CDTF">2022-11-27T04:54:36Z</dcterms:created>
  <dcterms:modified xsi:type="dcterms:W3CDTF">2022-11-27T12:50:11Z</dcterms:modified>
</cp:coreProperties>
</file>