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57" r:id="rId3"/>
    <p:sldId id="258" r:id="rId4"/>
    <p:sldId id="270" r:id="rId5"/>
    <p:sldId id="271" r:id="rId6"/>
    <p:sldId id="259" r:id="rId7"/>
    <p:sldId id="274" r:id="rId8"/>
    <p:sldId id="261" r:id="rId9"/>
    <p:sldId id="272"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varScale="1">
        <p:scale>
          <a:sx n="74" d="100"/>
          <a:sy n="74" d="100"/>
        </p:scale>
        <p:origin x="-12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1BA48E-4F01-4C49-A159-469C610C43DE}" type="datetimeFigureOut">
              <a:rPr lang="en-IN" smtClean="0"/>
              <a:t>10-12-2020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8EEFC8-89FD-43DA-BD7E-DAD0E214F1E9}" type="slidenum">
              <a:rPr lang="en-IN" smtClean="0"/>
              <a:t>‹#›</a:t>
            </a:fld>
            <a:endParaRPr lang="en-IN"/>
          </a:p>
        </p:txBody>
      </p:sp>
    </p:spTree>
    <p:extLst>
      <p:ext uri="{BB962C8B-B14F-4D97-AF65-F5344CB8AC3E}">
        <p14:creationId xmlns:p14="http://schemas.microsoft.com/office/powerpoint/2010/main" val="217087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EEFC8-89FD-43DA-BD7E-DAD0E214F1E9}" type="slidenum">
              <a:rPr lang="en-IN" smtClean="0"/>
              <a:t>1</a:t>
            </a:fld>
            <a:endParaRPr lang="en-IN"/>
          </a:p>
        </p:txBody>
      </p:sp>
    </p:spTree>
    <p:extLst>
      <p:ext uri="{BB962C8B-B14F-4D97-AF65-F5344CB8AC3E}">
        <p14:creationId xmlns:p14="http://schemas.microsoft.com/office/powerpoint/2010/main" val="3826767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4832347D-619B-4175-B8DD-221A07BE6A5A}"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2E209-85DA-4913-9506-F063BD93DACE}" type="slidenum">
              <a:rPr lang="en-IN" smtClean="0"/>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2347D-619B-4175-B8DD-221A07BE6A5A}"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2E209-85DA-4913-9506-F063BD93DAC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2347D-619B-4175-B8DD-221A07BE6A5A}" type="datetimeFigureOut">
              <a:rPr lang="en-IN" smtClean="0"/>
              <a:t>10-12-2020</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9762E209-85DA-4913-9506-F063BD93DAC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32347D-619B-4175-B8DD-221A07BE6A5A}"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2E209-85DA-4913-9506-F063BD93DAC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832347D-619B-4175-B8DD-221A07BE6A5A}"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62E209-85DA-4913-9506-F063BD93DAC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832347D-619B-4175-B8DD-221A07BE6A5A}"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2E209-85DA-4913-9506-F063BD93DAC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832347D-619B-4175-B8DD-221A07BE6A5A}" type="datetimeFigureOut">
              <a:rPr lang="en-IN" smtClean="0"/>
              <a:t>10-12-2020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62E209-85DA-4913-9506-F063BD93DAC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832347D-619B-4175-B8DD-221A07BE6A5A}" type="datetimeFigureOut">
              <a:rPr lang="en-IN" smtClean="0"/>
              <a:t>10-12-2020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62E209-85DA-4913-9506-F063BD93DAC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2347D-619B-4175-B8DD-221A07BE6A5A}" type="datetimeFigureOut">
              <a:rPr lang="en-IN" smtClean="0"/>
              <a:t>10-12-2020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62E209-85DA-4913-9506-F063BD93DAC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832347D-619B-4175-B8DD-221A07BE6A5A}"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62E209-85DA-4913-9506-F063BD93DACE}" type="slidenum">
              <a:rPr lang="en-IN" smtClean="0"/>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4832347D-619B-4175-B8DD-221A07BE6A5A}" type="datetimeFigureOut">
              <a:rPr lang="en-IN" smtClean="0"/>
              <a:t>10-12-2020</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9762E209-85DA-4913-9506-F063BD93DAC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4832347D-619B-4175-B8DD-221A07BE6A5A}" type="datetimeFigureOut">
              <a:rPr lang="en-IN" smtClean="0"/>
              <a:t>10-12-2020</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762E209-85DA-4913-9506-F063BD93DAC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2276872"/>
            <a:ext cx="7117180" cy="1470025"/>
          </a:xfrm>
        </p:spPr>
        <p:txBody>
          <a:bodyPr/>
          <a:lstStyle/>
          <a:p>
            <a:r>
              <a:rPr lang="en-IN" dirty="0" smtClean="0"/>
              <a:t>PROJECT</a:t>
            </a:r>
            <a:endParaRPr lang="en-IN" dirty="0"/>
          </a:p>
        </p:txBody>
      </p:sp>
      <p:sp>
        <p:nvSpPr>
          <p:cNvPr id="3" name="Subtitle 2"/>
          <p:cNvSpPr>
            <a:spLocks noGrp="1"/>
          </p:cNvSpPr>
          <p:nvPr>
            <p:ph type="subTitle" idx="1"/>
          </p:nvPr>
        </p:nvSpPr>
        <p:spPr>
          <a:xfrm>
            <a:off x="971600" y="3933056"/>
            <a:ext cx="7117180" cy="1849760"/>
          </a:xfrm>
        </p:spPr>
        <p:txBody>
          <a:bodyPr>
            <a:normAutofit/>
          </a:bodyPr>
          <a:lstStyle/>
          <a:p>
            <a:r>
              <a:rPr lang="en-IN" dirty="0"/>
              <a:t>S</a:t>
            </a:r>
            <a:r>
              <a:rPr lang="en-IN" dirty="0" smtClean="0"/>
              <a:t>tudy site(WEBSITE)</a:t>
            </a:r>
          </a:p>
          <a:p>
            <a:r>
              <a:rPr lang="en-IN" dirty="0" smtClean="0"/>
              <a:t>Name:-SHUBHAM</a:t>
            </a:r>
          </a:p>
          <a:p>
            <a:r>
              <a:rPr lang="en-IN" dirty="0" smtClean="0"/>
              <a:t>CLASS:-k2-g1</a:t>
            </a:r>
          </a:p>
          <a:p>
            <a:r>
              <a:rPr lang="en-IN" dirty="0" smtClean="0"/>
              <a:t>UID:-18BCS1059</a:t>
            </a:r>
          </a:p>
          <a:p>
            <a:r>
              <a:rPr lang="en-IN" dirty="0" smtClean="0"/>
              <a:t>Mentor:- Mrs. </a:t>
            </a:r>
            <a:r>
              <a:rPr lang="en-IN" dirty="0" err="1" smtClean="0"/>
              <a:t>Arshleen</a:t>
            </a:r>
            <a:endParaRPr lang="en-IN" dirty="0"/>
          </a:p>
        </p:txBody>
      </p:sp>
    </p:spTree>
    <p:extLst>
      <p:ext uri="{BB962C8B-B14F-4D97-AF65-F5344CB8AC3E}">
        <p14:creationId xmlns:p14="http://schemas.microsoft.com/office/powerpoint/2010/main" val="215523419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1000"/>
                                        <p:tgtEl>
                                          <p:spTgt spid="3">
                                            <p:txEl>
                                              <p:pRg st="1" end="1"/>
                                            </p:txEl>
                                          </p:spTgt>
                                        </p:tgtEl>
                                      </p:cBhvr>
                                    </p:animEffect>
                                    <p:anim calcmode="lin" valueType="num">
                                      <p:cBhvr>
                                        <p:cTn id="3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1000"/>
                                        <p:tgtEl>
                                          <p:spTgt spid="3">
                                            <p:txEl>
                                              <p:pRg st="3" end="3"/>
                                            </p:txEl>
                                          </p:spTgt>
                                        </p:tgtEl>
                                      </p:cBhvr>
                                    </p:animEffect>
                                    <p:anim calcmode="lin" valueType="num">
                                      <p:cBhvr>
                                        <p:cTn id="4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1000"/>
                                        <p:tgtEl>
                                          <p:spTgt spid="3">
                                            <p:txEl>
                                              <p:pRg st="4" end="4"/>
                                            </p:txEl>
                                          </p:spTgt>
                                        </p:tgtEl>
                                      </p:cBhvr>
                                    </p:animEffect>
                                    <p:anim calcmode="lin" valueType="num">
                                      <p:cBhvr>
                                        <p:cTn id="5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IN" sz="8000" i="1" dirty="0" smtClean="0">
                <a:solidFill>
                  <a:srgbClr val="FFC000"/>
                </a:solidFill>
              </a:rPr>
              <a:t>THANK</a:t>
            </a:r>
          </a:p>
          <a:p>
            <a:pPr marL="0" indent="0" algn="ctr">
              <a:buNone/>
            </a:pPr>
            <a:r>
              <a:rPr lang="en-IN" sz="8000" i="1" dirty="0" smtClean="0">
                <a:solidFill>
                  <a:srgbClr val="FFC000"/>
                </a:solidFill>
              </a:rPr>
              <a:t>YOU</a:t>
            </a:r>
            <a:endParaRPr lang="en-IN" sz="8000" i="1" dirty="0">
              <a:solidFill>
                <a:srgbClr val="FFC000"/>
              </a:solidFill>
            </a:endParaRPr>
          </a:p>
        </p:txBody>
      </p:sp>
    </p:spTree>
    <p:extLst>
      <p:ext uri="{BB962C8B-B14F-4D97-AF65-F5344CB8AC3E}">
        <p14:creationId xmlns:p14="http://schemas.microsoft.com/office/powerpoint/2010/main" val="21264727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IN" dirty="0"/>
          </a:p>
        </p:txBody>
      </p:sp>
      <p:sp>
        <p:nvSpPr>
          <p:cNvPr id="3" name="Content Placeholder 2"/>
          <p:cNvSpPr>
            <a:spLocks noGrp="1"/>
          </p:cNvSpPr>
          <p:nvPr>
            <p:ph idx="1"/>
          </p:nvPr>
        </p:nvSpPr>
        <p:spPr/>
        <p:txBody>
          <a:bodyPr>
            <a:normAutofit fontScale="92500" lnSpcReduction="20000"/>
          </a:bodyPr>
          <a:lstStyle/>
          <a:p>
            <a:r>
              <a:rPr lang="en-US" b="1" i="1" dirty="0"/>
              <a:t>As we already know that as the world is advancing toward a totally new and technological advance era therefore competition around the world is </a:t>
            </a:r>
            <a:r>
              <a:rPr lang="en-US" b="1" i="1" dirty="0" smtClean="0"/>
              <a:t> increasing </a:t>
            </a:r>
            <a:r>
              <a:rPr lang="en-US" b="1" i="1" dirty="0"/>
              <a:t>at an incredible rate but still lack of information and resources is a major concern these days therefore this website provide information and study material about the 12 class and </a:t>
            </a:r>
            <a:r>
              <a:rPr lang="en-US" b="1" i="1" dirty="0" err="1"/>
              <a:t>competative</a:t>
            </a:r>
            <a:r>
              <a:rPr lang="en-US" b="1" i="1" dirty="0"/>
              <a:t> courses in order to help parents</a:t>
            </a:r>
            <a:r>
              <a:rPr lang="en-US" b="1" i="1" dirty="0" smtClean="0"/>
              <a:t>, children </a:t>
            </a:r>
            <a:r>
              <a:rPr lang="en-US" b="1" i="1" dirty="0"/>
              <a:t>and teachers to access the most famous websites from a single website and achieve success</a:t>
            </a:r>
            <a:endParaRPr lang="en-IN" dirty="0"/>
          </a:p>
        </p:txBody>
      </p:sp>
    </p:spTree>
    <p:extLst>
      <p:ext uri="{BB962C8B-B14F-4D97-AF65-F5344CB8AC3E}">
        <p14:creationId xmlns:p14="http://schemas.microsoft.com/office/powerpoint/2010/main" val="12542332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Snapshots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28800"/>
            <a:ext cx="822960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94843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8229600"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626278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7416824" cy="4635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8881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443" y="1807361"/>
            <a:ext cx="7125112" cy="1765655"/>
          </a:xfrm>
        </p:spPr>
        <p:txBody>
          <a:bodyPr/>
          <a:lstStyle/>
          <a:p>
            <a:pPr marL="0" indent="0">
              <a:buNone/>
            </a:pPr>
            <a:r>
              <a:rPr lang="en-IN" dirty="0" smtClean="0"/>
              <a:t> </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28" y="1772816"/>
            <a:ext cx="7858125"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38148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844" y="1774825"/>
            <a:ext cx="7834312" cy="462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89700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SOFTWARES/LIBRARIES </a:t>
            </a:r>
            <a:br>
              <a:rPr lang="en-IN" dirty="0" smtClean="0"/>
            </a:br>
            <a:r>
              <a:rPr lang="en-IN" dirty="0" smtClean="0"/>
              <a:t>USED</a:t>
            </a:r>
            <a:endParaRPr lang="en-IN" dirty="0"/>
          </a:p>
        </p:txBody>
      </p:sp>
      <p:sp>
        <p:nvSpPr>
          <p:cNvPr id="3" name="Content Placeholder 2"/>
          <p:cNvSpPr>
            <a:spLocks noGrp="1"/>
          </p:cNvSpPr>
          <p:nvPr>
            <p:ph idx="1"/>
          </p:nvPr>
        </p:nvSpPr>
        <p:spPr/>
        <p:txBody>
          <a:bodyPr/>
          <a:lstStyle/>
          <a:p>
            <a:r>
              <a:rPr lang="en-IN" dirty="0" smtClean="0"/>
              <a:t>HTML</a:t>
            </a:r>
          </a:p>
          <a:p>
            <a:endParaRPr lang="en-IN" dirty="0"/>
          </a:p>
          <a:p>
            <a:r>
              <a:rPr lang="en-IN" smtClean="0"/>
              <a:t>Java </a:t>
            </a:r>
            <a:r>
              <a:rPr lang="en-IN" smtClean="0"/>
              <a:t>script(Scripting </a:t>
            </a:r>
            <a:r>
              <a:rPr lang="en-IN" dirty="0" smtClean="0"/>
              <a:t>using java)</a:t>
            </a:r>
            <a:endParaRPr lang="en-IN" dirty="0" smtClean="0"/>
          </a:p>
          <a:p>
            <a:endParaRPr lang="en-IN" dirty="0"/>
          </a:p>
          <a:p>
            <a:r>
              <a:rPr lang="en-IN" dirty="0" smtClean="0"/>
              <a:t>CSS</a:t>
            </a:r>
          </a:p>
          <a:p>
            <a:endParaRPr lang="en-IN" dirty="0"/>
          </a:p>
          <a:p>
            <a:r>
              <a:rPr lang="en-IN" dirty="0" err="1" smtClean="0"/>
              <a:t>Mysql</a:t>
            </a:r>
            <a:endParaRPr lang="en-IN" dirty="0"/>
          </a:p>
        </p:txBody>
      </p:sp>
    </p:spTree>
    <p:extLst>
      <p:ext uri="{BB962C8B-B14F-4D97-AF65-F5344CB8AC3E}">
        <p14:creationId xmlns:p14="http://schemas.microsoft.com/office/powerpoint/2010/main" val="43075974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62500" lnSpcReduction="20000"/>
          </a:bodyPr>
          <a:lstStyle/>
          <a:p>
            <a:r>
              <a:rPr lang="en-US" dirty="0"/>
              <a:t>This section discusses the results of the project. All information here is repeated from earlier sections of this report. In the end the project was successfully implemented even after facing some serious problems. My project is all about doing the sentimental analysis of a particular topic on the famous social media sites.</a:t>
            </a:r>
            <a:endParaRPr lang="en-IN" dirty="0"/>
          </a:p>
          <a:p>
            <a:pPr marL="0" indent="0">
              <a:buNone/>
            </a:pPr>
            <a:r>
              <a:rPr lang="en-US" dirty="0"/>
              <a:t> </a:t>
            </a:r>
            <a:endParaRPr lang="en-IN" dirty="0"/>
          </a:p>
          <a:p>
            <a:r>
              <a:rPr lang="en-US" dirty="0"/>
              <a:t>That is it helps in analyzing a topic or product whether it is liked by customers or not. It helps businesses makes sense of all the unstructured text by tagging it.</a:t>
            </a:r>
            <a:endParaRPr lang="en-IN" dirty="0"/>
          </a:p>
          <a:p>
            <a:pPr marL="0" indent="0">
              <a:buNone/>
            </a:pPr>
            <a:r>
              <a:rPr lang="en-US" dirty="0"/>
              <a:t> </a:t>
            </a:r>
            <a:endParaRPr lang="en-IN" dirty="0"/>
          </a:p>
          <a:p>
            <a:r>
              <a:rPr lang="en-US" dirty="0"/>
              <a:t>It is highly cost effective and  helps in processing data at a large scale which reduce the work load.</a:t>
            </a:r>
            <a:endParaRPr lang="en-IN" dirty="0"/>
          </a:p>
          <a:p>
            <a:pPr marL="0" indent="0">
              <a:buNone/>
            </a:pPr>
            <a:r>
              <a:rPr lang="en-US" dirty="0"/>
              <a:t> </a:t>
            </a:r>
            <a:endParaRPr lang="en-IN" dirty="0"/>
          </a:p>
          <a:p>
            <a:r>
              <a:rPr lang="en-US" dirty="0"/>
              <a:t>It follows a consistent criteria which helps in providing results without an major problems. Therefore I will say that the sentimental analysis plays a really important role and my program helps in performing this analysis on twitter.</a:t>
            </a:r>
            <a:endParaRPr lang="en-IN" dirty="0"/>
          </a:p>
          <a:p>
            <a:endParaRPr lang="en-IN" dirty="0"/>
          </a:p>
        </p:txBody>
      </p:sp>
    </p:spTree>
    <p:extLst>
      <p:ext uri="{BB962C8B-B14F-4D97-AF65-F5344CB8AC3E}">
        <p14:creationId xmlns:p14="http://schemas.microsoft.com/office/powerpoint/2010/main" val="37733145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70</TotalTime>
  <Words>171</Words>
  <Application>Microsoft Office PowerPoint</Application>
  <PresentationFormat>On-screen Show (4:3)</PresentationFormat>
  <Paragraphs>29</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PROJECT</vt:lpstr>
      <vt:lpstr>Project Overview</vt:lpstr>
      <vt:lpstr>Project Snapshots</vt:lpstr>
      <vt:lpstr>PowerPoint Presentation</vt:lpstr>
      <vt:lpstr>PowerPoint Presentation</vt:lpstr>
      <vt:lpstr>PowerPoint Presentation</vt:lpstr>
      <vt:lpstr>PowerPoint Presentation</vt:lpstr>
      <vt:lpstr>SOFTWARES/LIBRARIES  USED</vt:lpstr>
      <vt:lpstr>Conclusion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HP</dc:creator>
  <cp:lastModifiedBy>HP</cp:lastModifiedBy>
  <cp:revision>9</cp:revision>
  <dcterms:created xsi:type="dcterms:W3CDTF">2020-04-13T15:19:21Z</dcterms:created>
  <dcterms:modified xsi:type="dcterms:W3CDTF">2020-12-10T05:30:39Z</dcterms:modified>
</cp:coreProperties>
</file>