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Lab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Marlon Tzorin - 20180072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566FE1-9B08-437C-90FB-9CEA3894FC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1828801"/>
            <a:ext cx="11327907" cy="2725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2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1D703C-BCFE-4F4D-BEE5-E83A15009F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585787"/>
            <a:ext cx="10458449" cy="568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94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2DE7EF-4C33-42A4-AF23-03F397903C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1"/>
            <a:ext cx="11391900" cy="5991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0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264D3-2C07-4458-A61F-4CAB18C85C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447676"/>
            <a:ext cx="11363324" cy="6029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70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F94CD-2C35-43F6-818D-7521273767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1409700"/>
            <a:ext cx="8086725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65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Tips para una exitosa estrategia de negocios - Abasto">
            <a:extLst>
              <a:ext uri="{FF2B5EF4-FFF2-40B4-BE49-F238E27FC236}">
                <a16:creationId xmlns:a16="http://schemas.microsoft.com/office/drawing/2014/main" id="{AB047969-5F51-4C4C-8427-74A6326C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504950"/>
            <a:ext cx="7696201" cy="384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C0993-47AD-4866-A42E-CD20BCBC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s-GT" sz="4000" b="1" u="sng" dirty="0"/>
              <a:t>Estrategia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4F36614D-88E0-4919-A54D-72B097A8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s-GT" sz="3200" dirty="0"/>
              <a:t>-Optimización de Vehículos</a:t>
            </a:r>
          </a:p>
          <a:p>
            <a:r>
              <a:rPr lang="es-GT" sz="3200" dirty="0"/>
              <a:t>-Mejora de Logística</a:t>
            </a:r>
          </a:p>
          <a:p>
            <a:r>
              <a:rPr lang="es-GT" sz="3200" dirty="0"/>
              <a:t>-Fidelización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7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34016-D90D-4B4B-9B67-7381725B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866" y="585926"/>
            <a:ext cx="3595456" cy="1660124"/>
          </a:xfrm>
        </p:spPr>
        <p:txBody>
          <a:bodyPr/>
          <a:lstStyle/>
          <a:p>
            <a:r>
              <a:rPr lang="es-GT" b="1" u="sng" dirty="0"/>
              <a:t>Resultados de Implementación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14C2D-D570-4CF1-8E4A-DFCF3371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GT" sz="2400" dirty="0"/>
              <a:t>Mayor Margen</a:t>
            </a:r>
          </a:p>
          <a:p>
            <a:pPr marL="285750" indent="-285750">
              <a:buFontTx/>
              <a:buChar char="-"/>
            </a:pPr>
            <a:r>
              <a:rPr lang="es-GT" sz="2400" dirty="0"/>
              <a:t>Reducción de Costos</a:t>
            </a:r>
          </a:p>
          <a:p>
            <a:pPr marL="285750" indent="-285750">
              <a:buFontTx/>
              <a:buChar char="-"/>
            </a:pPr>
            <a:r>
              <a:rPr lang="es-GT" sz="2400" dirty="0"/>
              <a:t>Mejor Idea de Cliente y Clientes Potenciales</a:t>
            </a:r>
          </a:p>
          <a:p>
            <a:pPr marL="285750" indent="-285750">
              <a:buFontTx/>
              <a:buChar char="-"/>
            </a:pPr>
            <a:r>
              <a:rPr lang="es-GT" sz="2400" dirty="0"/>
              <a:t>Crecimiento sano y sostenible</a:t>
            </a:r>
          </a:p>
        </p:txBody>
      </p:sp>
      <p:pic>
        <p:nvPicPr>
          <p:cNvPr id="2052" name="Picture 4" descr="Increased profitability | Kiosk Software">
            <a:extLst>
              <a:ext uri="{FF2B5EF4-FFF2-40B4-BE49-F238E27FC236}">
                <a16:creationId xmlns:a16="http://schemas.microsoft.com/office/drawing/2014/main" id="{235CB604-7C29-4ED6-B420-A135579A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2772"/>
            <a:ext cx="7769442" cy="38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6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Lab 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Estrategia</vt:lpstr>
      <vt:lpstr>Resultados de 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#4</dc:title>
  <dc:creator>Marlon Tzorin</dc:creator>
  <cp:lastModifiedBy>Marlon Tzorin</cp:lastModifiedBy>
  <cp:revision>3</cp:revision>
  <dcterms:created xsi:type="dcterms:W3CDTF">2020-08-31T05:34:25Z</dcterms:created>
  <dcterms:modified xsi:type="dcterms:W3CDTF">2020-08-31T05:40:48Z</dcterms:modified>
</cp:coreProperties>
</file>