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77230" autoAdjust="0"/>
  </p:normalViewPr>
  <p:slideViewPr>
    <p:cSldViewPr snapToGrid="0" snapToObjects="1">
      <p:cViewPr varScale="1">
        <p:scale>
          <a:sx n="83" d="100"/>
          <a:sy n="83" d="100"/>
        </p:scale>
        <p:origin x="67" y="2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06/11/2019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Philippe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Find Target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6316B-D9D9-43F2-A2AD-69A47AD3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2104765"/>
            <a:ext cx="2513053" cy="9339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650F7E7-E845-45CF-A568-459E649BC525}"/>
              </a:ext>
            </a:extLst>
          </p:cNvPr>
          <p:cNvSpPr/>
          <p:nvPr/>
        </p:nvSpPr>
        <p:spPr>
          <a:xfrm>
            <a:off x="6204857" y="17798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6C4AEE-8DDB-4A18-AD45-8EBD68BD32AC}"/>
              </a:ext>
            </a:extLst>
          </p:cNvPr>
          <p:cNvSpPr/>
          <p:nvPr/>
        </p:nvSpPr>
        <p:spPr>
          <a:xfrm>
            <a:off x="6204856" y="31895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15158-6D12-4061-8B9B-58A76EDE2333}"/>
              </a:ext>
            </a:extLst>
          </p:cNvPr>
          <p:cNvSpPr/>
          <p:nvPr/>
        </p:nvSpPr>
        <p:spPr>
          <a:xfrm>
            <a:off x="5018342" y="3189514"/>
            <a:ext cx="595992" cy="530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msg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A1BE00-E4B8-4535-B6EB-43A2BFE0F0CB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6502853" y="2310493"/>
            <a:ext cx="1" cy="87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37AF1-688B-4A43-8155-1E00625A6BD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614334" y="3454854"/>
            <a:ext cx="59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23E0-5115-4875-9A70-0CEC52AA547A}"/>
              </a:ext>
            </a:extLst>
          </p:cNvPr>
          <p:cNvSpPr/>
          <p:nvPr/>
        </p:nvSpPr>
        <p:spPr>
          <a:xfrm>
            <a:off x="7554714" y="1785257"/>
            <a:ext cx="595992" cy="530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7E16C-DA83-457E-AC4D-F272D58683FF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6800850" y="2045154"/>
            <a:ext cx="753864" cy="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3D32-27AD-46D2-BD8C-4FBF315B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Renaming</a:t>
            </a:r>
            <a:br>
              <a:rPr lang="en-US" sz="2400" dirty="0"/>
            </a:br>
            <a:r>
              <a:rPr lang="en-US" sz="2400" dirty="0"/>
              <a:t>Step 2: Replace Identifiers of </a:t>
            </a:r>
            <a:r>
              <a:rPr lang="en-US" sz="2400" dirty="0" err="1"/>
              <a:t>Occurences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F266-EA05-4D3E-B7E8-136DAE477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2143044"/>
            <a:ext cx="2194974" cy="8574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000CFB4-6C42-47CB-92B7-F3DD6B01CAB9}"/>
              </a:ext>
            </a:extLst>
          </p:cNvPr>
          <p:cNvSpPr/>
          <p:nvPr/>
        </p:nvSpPr>
        <p:spPr>
          <a:xfrm>
            <a:off x="6204857" y="17798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4A37EB-1F66-4D2F-887F-565128CAC9D0}"/>
              </a:ext>
            </a:extLst>
          </p:cNvPr>
          <p:cNvSpPr/>
          <p:nvPr/>
        </p:nvSpPr>
        <p:spPr>
          <a:xfrm>
            <a:off x="6204856" y="3189514"/>
            <a:ext cx="595993" cy="530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A913C-A2D3-4133-B57C-9C99AB6EEC18}"/>
              </a:ext>
            </a:extLst>
          </p:cNvPr>
          <p:cNvSpPr/>
          <p:nvPr/>
        </p:nvSpPr>
        <p:spPr>
          <a:xfrm>
            <a:off x="5018342" y="3189514"/>
            <a:ext cx="595992" cy="53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5364D8-F9E6-4F9B-9E9C-86BD4B172BB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502853" y="2310493"/>
            <a:ext cx="1" cy="879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FC5D1-DD90-45A5-894F-83102108B6B1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5614334" y="3454854"/>
            <a:ext cx="59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F1633E-ADA0-42C8-96D8-B9D81F9A4375}"/>
              </a:ext>
            </a:extLst>
          </p:cNvPr>
          <p:cNvSpPr/>
          <p:nvPr/>
        </p:nvSpPr>
        <p:spPr>
          <a:xfrm>
            <a:off x="7554714" y="1785257"/>
            <a:ext cx="595992" cy="530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C203B-495B-42F0-830A-B8D324382B2B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6800850" y="2045154"/>
            <a:ext cx="753864" cy="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F12A-EAE4-456F-83DF-BE4359BC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3178349" cy="3486122"/>
          </a:xfrm>
        </p:spPr>
        <p:txBody>
          <a:bodyPr/>
          <a:lstStyle/>
          <a:p>
            <a:r>
              <a:rPr lang="en-US" dirty="0"/>
              <a:t>Select Identifier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127</Words>
  <Application>Microsoft Office PowerPoint</Application>
  <PresentationFormat>On-screen Show (16:9)</PresentationFormat>
  <Paragraphs>56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Step 1: Find Target Declaration</vt:lpstr>
      <vt:lpstr>Renaming Step 2: Replace Identifiers of Occurences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41</cp:revision>
  <dcterms:created xsi:type="dcterms:W3CDTF">2015-07-09T11:57:30Z</dcterms:created>
  <dcterms:modified xsi:type="dcterms:W3CDTF">2019-06-11T13:43:28Z</dcterms:modified>
</cp:coreProperties>
</file>