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9"/>
  </p:handoutMasterIdLst>
  <p:sldIdLst>
    <p:sldId id="256" r:id="rId3"/>
    <p:sldId id="266" r:id="rId4"/>
    <p:sldId id="270" r:id="rId5"/>
    <p:sldId id="265" r:id="rId6"/>
    <p:sldId id="268" r:id="rId7"/>
    <p:sldId id="269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2" autoAdjust="0"/>
    <p:restoredTop sz="96682" autoAdjust="0"/>
  </p:normalViewPr>
  <p:slideViewPr>
    <p:cSldViewPr snapToGrid="0" snapToObjects="1">
      <p:cViewPr varScale="1">
        <p:scale>
          <a:sx n="68" d="100"/>
          <a:sy n="68" d="100"/>
        </p:scale>
        <p:origin x="1147" y="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rmAutofit/>
          </a:bodyPr>
          <a:lstStyle/>
          <a:p>
            <a:pPr algn="l"/>
            <a:endParaRPr lang="en-US" sz="88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/>
          <a:lstStyle/>
          <a:p>
            <a:pPr algn="l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6EAB-6DF8-4255-BD46-E7BE8D16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65AC-FF3E-4B62-BE9D-DB241B77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799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7600" y="-28800"/>
            <a:ext cx="9241200" cy="5194800"/>
          </a:xfrm>
        </p:spPr>
      </p:pic>
      <p:sp>
        <p:nvSpPr>
          <p:cNvPr id="4" name="Rectangle 3"/>
          <p:cNvSpPr/>
          <p:nvPr/>
        </p:nvSpPr>
        <p:spPr bwMode="auto">
          <a:xfrm>
            <a:off x="-122335" y="-68813"/>
            <a:ext cx="4752528" cy="7674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820" y="80576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9" name="Afbeelding 8" descr="TUDelft_LogoZWAR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LNS3501.jpg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6000"/>
            <a:ext cx="9144000" cy="5202000"/>
          </a:xfrm>
        </p:spPr>
      </p:pic>
      <p:sp>
        <p:nvSpPr>
          <p:cNvPr id="4" name="Rectangle 3"/>
          <p:cNvSpPr/>
          <p:nvPr/>
        </p:nvSpPr>
        <p:spPr bwMode="auto">
          <a:xfrm>
            <a:off x="-122335" y="-68813"/>
            <a:ext cx="4752528" cy="7674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820" y="80576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2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6</Words>
  <Application>Microsoft Office PowerPoint</Application>
  <PresentationFormat>On-screen Show (16:9)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Tahoma</vt:lpstr>
      <vt:lpstr>ヒラギノ角ゴ ProN W3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Philippe Misteli</cp:lastModifiedBy>
  <cp:revision>26</cp:revision>
  <dcterms:created xsi:type="dcterms:W3CDTF">2015-07-09T11:57:30Z</dcterms:created>
  <dcterms:modified xsi:type="dcterms:W3CDTF">2019-06-11T09:53:07Z</dcterms:modified>
</cp:coreProperties>
</file>