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90" r:id="rId13"/>
    <p:sldId id="277" r:id="rId14"/>
    <p:sldId id="291" r:id="rId15"/>
    <p:sldId id="292" r:id="rId16"/>
    <p:sldId id="283" r:id="rId17"/>
    <p:sldId id="282" r:id="rId18"/>
    <p:sldId id="284" r:id="rId19"/>
    <p:sldId id="293" r:id="rId20"/>
    <p:sldId id="294" r:id="rId21"/>
    <p:sldId id="281" r:id="rId22"/>
    <p:sldId id="285" r:id="rId23"/>
    <p:sldId id="286" r:id="rId24"/>
    <p:sldId id="287" r:id="rId25"/>
    <p:sldId id="288" r:id="rId26"/>
    <p:sldId id="28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12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06/23/2019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94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6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F0D93-9DAC-4582-B641-0D620D82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Select 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2: Find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104F-8423-4E7E-B75C-E731A564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3: Rename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DDF9-AC12-4617-9534-F6243793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854" y="1063230"/>
            <a:ext cx="4986968" cy="3080186"/>
          </a:xfrm>
        </p:spPr>
      </p:pic>
    </p:spTree>
    <p:extLst>
      <p:ext uri="{BB962C8B-B14F-4D97-AF65-F5344CB8AC3E}">
        <p14:creationId xmlns:p14="http://schemas.microsoft.com/office/powerpoint/2010/main" val="400389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40A38-DF82-42E8-A313-7FDA5C2B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98" y="1063229"/>
            <a:ext cx="4983480" cy="3078032"/>
          </a:xfrm>
        </p:spPr>
      </p:pic>
    </p:spTree>
    <p:extLst>
      <p:ext uri="{BB962C8B-B14F-4D97-AF65-F5344CB8AC3E}">
        <p14:creationId xmlns:p14="http://schemas.microsoft.com/office/powerpoint/2010/main" val="407725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796-6D02-42F5-9E01-05B2D8DD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ABF-8158-4458-B148-CDA7476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2: Replace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D673-5B6F-4B6F-B6AD-69444052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1CF-733D-4EAA-A4A4-EFE33F6F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3: Delete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54A-2906-4D59-8585-23E7BB9A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AE92-26B5-43BA-BF3C-B8A35C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Problem: Recursive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D767D-C1D3-43AF-915F-DEC3887B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62" y="1063229"/>
            <a:ext cx="3215751" cy="32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2CC-32CA-4044-A89D-077BE90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Solution: Recursive Calls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C600-5783-4D61-9213-F129C316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66" y="1063378"/>
            <a:ext cx="4596943" cy="3016744"/>
          </a:xfrm>
        </p:spPr>
      </p:pic>
    </p:spTree>
    <p:extLst>
      <p:ext uri="{BB962C8B-B14F-4D97-AF65-F5344CB8AC3E}">
        <p14:creationId xmlns:p14="http://schemas.microsoft.com/office/powerpoint/2010/main" val="2821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E4F-00C5-4C1D-BA8D-FEB9CF1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522C98-12A9-46CA-8BD9-A5CD6FB86AA9}"/>
              </a:ext>
            </a:extLst>
          </p:cNvPr>
          <p:cNvSpPr/>
          <p:nvPr/>
        </p:nvSpPr>
        <p:spPr>
          <a:xfrm>
            <a:off x="1763104" y="2571749"/>
            <a:ext cx="3078315" cy="980185"/>
          </a:xfrm>
          <a:prstGeom prst="round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Scope Graph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36B88C-19CA-4B3E-81B8-CB63057D4782}"/>
              </a:ext>
            </a:extLst>
          </p:cNvPr>
          <p:cNvSpPr/>
          <p:nvPr/>
        </p:nvSpPr>
        <p:spPr>
          <a:xfrm>
            <a:off x="1763106" y="1195743"/>
            <a:ext cx="3078315" cy="98018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Stratego</a:t>
            </a:r>
            <a:r>
              <a:rPr lang="en-US" sz="2400" dirty="0"/>
              <a:t> Transformations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E87A5-1A59-47A6-9042-E20849C2FA8D}"/>
              </a:ext>
            </a:extLst>
          </p:cNvPr>
          <p:cNvSpPr/>
          <p:nvPr/>
        </p:nvSpPr>
        <p:spPr>
          <a:xfrm>
            <a:off x="5401656" y="1220236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Nabl2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2475F-C731-411E-A1AF-769623E3C8B7}"/>
              </a:ext>
            </a:extLst>
          </p:cNvPr>
          <p:cNvSpPr/>
          <p:nvPr/>
        </p:nvSpPr>
        <p:spPr>
          <a:xfrm>
            <a:off x="5401655" y="2571750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Eclipse UI Integration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51E27-B576-4E0F-9A80-D9938E13E4D5}"/>
              </a:ext>
            </a:extLst>
          </p:cNvPr>
          <p:cNvSpPr/>
          <p:nvPr/>
        </p:nvSpPr>
        <p:spPr>
          <a:xfrm>
            <a:off x="5401654" y="3923264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Transformations in SPT</a:t>
            </a:r>
          </a:p>
        </p:txBody>
      </p:sp>
    </p:spTree>
    <p:extLst>
      <p:ext uri="{BB962C8B-B14F-4D97-AF65-F5344CB8AC3E}">
        <p14:creationId xmlns:p14="http://schemas.microsoft.com/office/powerpoint/2010/main" val="18037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163</Words>
  <Application>Microsoft Office PowerPoint</Application>
  <PresentationFormat>On-screen Show (16:9)</PresentationFormat>
  <Paragraphs>75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The Foo Challenge</vt:lpstr>
      <vt:lpstr>Renaming Step 1: Select Occurrence</vt:lpstr>
      <vt:lpstr>Renaming Step 2: Find Declaration</vt:lpstr>
      <vt:lpstr>Renaming Step 3: Rename Occurrences</vt:lpstr>
      <vt:lpstr>Renaming The Foo Challenge DEMO</vt:lpstr>
      <vt:lpstr>Renaming Problem: Capture</vt:lpstr>
      <vt:lpstr>Renaming Solution: Capture</vt:lpstr>
      <vt:lpstr>Renaming Solution: Capture</vt:lpstr>
      <vt:lpstr>Renaming Problem: Capture DEMO</vt:lpstr>
      <vt:lpstr>Inline Step 1: Find Function Declaration</vt:lpstr>
      <vt:lpstr>Inline Step 2: Replace Call</vt:lpstr>
      <vt:lpstr>Inline Step 3: Delete Declaration</vt:lpstr>
      <vt:lpstr>Inline Problem: Recursive Calls</vt:lpstr>
      <vt:lpstr>Inline Solution: Recursive Calls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66</cp:revision>
  <dcterms:created xsi:type="dcterms:W3CDTF">2015-07-09T11:57:30Z</dcterms:created>
  <dcterms:modified xsi:type="dcterms:W3CDTF">2019-06-24T07:03:48Z</dcterms:modified>
</cp:coreProperties>
</file>