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9" r:id="rId10"/>
    <p:sldId id="276" r:id="rId11"/>
    <p:sldId id="280" r:id="rId12"/>
    <p:sldId id="277" r:id="rId13"/>
    <p:sldId id="278" r:id="rId14"/>
    <p:sldId id="283" r:id="rId15"/>
    <p:sldId id="282" r:id="rId16"/>
    <p:sldId id="284" r:id="rId17"/>
    <p:sldId id="281" r:id="rId18"/>
    <p:sldId id="285" r:id="rId19"/>
    <p:sldId id="286" r:id="rId20"/>
    <p:sldId id="287" r:id="rId21"/>
    <p:sldId id="288" r:id="rId22"/>
    <p:sldId id="28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e Misteli" initials="PM" lastIdx="0" clrIdx="0">
    <p:extLst>
      <p:ext uri="{19B8F6BF-5375-455C-9EA6-DF929625EA0E}">
        <p15:presenceInfo xmlns:p15="http://schemas.microsoft.com/office/powerpoint/2012/main" userId="Philippe Miste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77230" autoAdjust="0"/>
  </p:normalViewPr>
  <p:slideViewPr>
    <p:cSldViewPr snapToGrid="0" snapToObjects="1">
      <p:cViewPr varScale="1">
        <p:scale>
          <a:sx n="94" d="100"/>
          <a:sy n="94" d="100"/>
        </p:scale>
        <p:origin x="1286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123F5-1579-41D1-8C25-D72EB850ACA9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F8234F-7C4E-4D9C-B7B0-E2D80A53A09F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C206DC33-8637-4514-B974-3DAF221ABE79}" type="parTrans" cxnId="{028A6BE7-6D20-446A-883C-03D358F98202}">
      <dgm:prSet/>
      <dgm:spPr/>
      <dgm:t>
        <a:bodyPr/>
        <a:lstStyle/>
        <a:p>
          <a:endParaRPr lang="en-US"/>
        </a:p>
      </dgm:t>
    </dgm:pt>
    <dgm:pt modelId="{EA012F4F-FD3E-4A19-9701-CE4D8D977499}" type="sibTrans" cxnId="{028A6BE7-6D20-446A-883C-03D358F98202}">
      <dgm:prSet/>
      <dgm:spPr/>
      <dgm:t>
        <a:bodyPr/>
        <a:lstStyle/>
        <a:p>
          <a:endParaRPr lang="en-US"/>
        </a:p>
      </dgm:t>
    </dgm:pt>
    <dgm:pt modelId="{DB80A916-996A-4918-B5D9-64ED8291AB0C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4FFE2CFB-74DD-4A95-8D5C-2775F32C7923}" type="parTrans" cxnId="{DBAADA55-BC8C-4DA6-804F-7E96E3BADF3F}">
      <dgm:prSet/>
      <dgm:spPr/>
      <dgm:t>
        <a:bodyPr/>
        <a:lstStyle/>
        <a:p>
          <a:endParaRPr lang="en-US"/>
        </a:p>
      </dgm:t>
    </dgm:pt>
    <dgm:pt modelId="{03588ADA-788A-4EF5-ACF8-309E94C53305}" type="sibTrans" cxnId="{DBAADA55-BC8C-4DA6-804F-7E96E3BADF3F}">
      <dgm:prSet/>
      <dgm:spPr/>
      <dgm:t>
        <a:bodyPr/>
        <a:lstStyle/>
        <a:p>
          <a:endParaRPr lang="en-US"/>
        </a:p>
      </dgm:t>
    </dgm:pt>
    <dgm:pt modelId="{6F0F44CA-4A9C-4CD3-9F53-ED0337AAC5F3}">
      <dgm:prSet phldrT="[Text]"/>
      <dgm:spPr/>
      <dgm:t>
        <a:bodyPr/>
        <a:lstStyle/>
        <a:p>
          <a:r>
            <a:rPr lang="en-US" dirty="0"/>
            <a:t>Function Arguments</a:t>
          </a:r>
        </a:p>
      </dgm:t>
    </dgm:pt>
    <dgm:pt modelId="{AB3AE037-8DAB-4892-BF1B-FA5D00BD6AF5}" type="parTrans" cxnId="{892C660D-8995-4C11-9FB9-00658F0B532E}">
      <dgm:prSet/>
      <dgm:spPr/>
      <dgm:t>
        <a:bodyPr/>
        <a:lstStyle/>
        <a:p>
          <a:endParaRPr lang="en-US"/>
        </a:p>
      </dgm:t>
    </dgm:pt>
    <dgm:pt modelId="{4ECB7BD6-48CA-4636-8C5F-92AF0EF853AA}" type="sibTrans" cxnId="{892C660D-8995-4C11-9FB9-00658F0B532E}">
      <dgm:prSet/>
      <dgm:spPr/>
      <dgm:t>
        <a:bodyPr/>
        <a:lstStyle/>
        <a:p>
          <a:endParaRPr lang="en-US"/>
        </a:p>
      </dgm:t>
    </dgm:pt>
    <dgm:pt modelId="{01922BC3-62D3-4A96-8743-E13F558AEABD}">
      <dgm:prSet phldrT="[Text]"/>
      <dgm:spPr/>
      <dgm:t>
        <a:bodyPr/>
        <a:lstStyle/>
        <a:p>
          <a:r>
            <a:rPr lang="en-US" dirty="0"/>
            <a:t>Types</a:t>
          </a:r>
        </a:p>
      </dgm:t>
    </dgm:pt>
    <dgm:pt modelId="{2A617B46-23D6-49D9-96F5-2CDAF44E9B31}" type="parTrans" cxnId="{5D01572E-F6D5-4FE7-A0C7-B758BA4C0F82}">
      <dgm:prSet/>
      <dgm:spPr/>
      <dgm:t>
        <a:bodyPr/>
        <a:lstStyle/>
        <a:p>
          <a:endParaRPr lang="en-US"/>
        </a:p>
      </dgm:t>
    </dgm:pt>
    <dgm:pt modelId="{D8EC9578-F924-4E39-9E44-A4A738957E27}" type="sibTrans" cxnId="{5D01572E-F6D5-4FE7-A0C7-B758BA4C0F82}">
      <dgm:prSet/>
      <dgm:spPr/>
      <dgm:t>
        <a:bodyPr/>
        <a:lstStyle/>
        <a:p>
          <a:endParaRPr lang="en-US"/>
        </a:p>
      </dgm:t>
    </dgm:pt>
    <dgm:pt modelId="{E4359219-5BD3-42AC-A31E-58A6C43EE645}">
      <dgm:prSet phldrT="[Text]"/>
      <dgm:spPr/>
      <dgm:t>
        <a:bodyPr/>
        <a:lstStyle/>
        <a:p>
          <a:r>
            <a:rPr lang="en-US" dirty="0"/>
            <a:t>Fields</a:t>
          </a:r>
        </a:p>
      </dgm:t>
    </dgm:pt>
    <dgm:pt modelId="{2C4673EF-1FC9-48A7-9615-0F03C338BAA2}" type="parTrans" cxnId="{7E4CD7C2-C49B-4B7D-AEA5-CF5B5C725C5A}">
      <dgm:prSet/>
      <dgm:spPr/>
      <dgm:t>
        <a:bodyPr/>
        <a:lstStyle/>
        <a:p>
          <a:endParaRPr lang="en-US"/>
        </a:p>
      </dgm:t>
    </dgm:pt>
    <dgm:pt modelId="{097F2365-132D-40CD-BC28-3E83435A65CF}" type="sibTrans" cxnId="{7E4CD7C2-C49B-4B7D-AEA5-CF5B5C725C5A}">
      <dgm:prSet/>
      <dgm:spPr/>
      <dgm:t>
        <a:bodyPr/>
        <a:lstStyle/>
        <a:p>
          <a:endParaRPr lang="en-US"/>
        </a:p>
      </dgm:t>
    </dgm:pt>
    <dgm:pt modelId="{D7766511-922E-45D3-813F-F07A6D231E89}" type="pres">
      <dgm:prSet presAssocID="{CF4123F5-1579-41D1-8C25-D72EB850ACA9}" presName="diagram" presStyleCnt="0">
        <dgm:presLayoutVars>
          <dgm:dir/>
          <dgm:resizeHandles val="exact"/>
        </dgm:presLayoutVars>
      </dgm:prSet>
      <dgm:spPr/>
    </dgm:pt>
    <dgm:pt modelId="{F1018D2A-8645-43B4-B7C0-518DBFB43CA3}" type="pres">
      <dgm:prSet presAssocID="{80F8234F-7C4E-4D9C-B7B0-E2D80A53A09F}" presName="node" presStyleLbl="node1" presStyleIdx="0" presStyleCnt="5">
        <dgm:presLayoutVars>
          <dgm:bulletEnabled val="1"/>
        </dgm:presLayoutVars>
      </dgm:prSet>
      <dgm:spPr/>
    </dgm:pt>
    <dgm:pt modelId="{E965B37D-1EB9-4629-9327-8A2E9306A7C3}" type="pres">
      <dgm:prSet presAssocID="{EA012F4F-FD3E-4A19-9701-CE4D8D977499}" presName="sibTrans" presStyleCnt="0"/>
      <dgm:spPr/>
    </dgm:pt>
    <dgm:pt modelId="{C479E967-BCF1-46DC-8E62-C34F2C8EC781}" type="pres">
      <dgm:prSet presAssocID="{DB80A916-996A-4918-B5D9-64ED8291AB0C}" presName="node" presStyleLbl="node1" presStyleIdx="1" presStyleCnt="5">
        <dgm:presLayoutVars>
          <dgm:bulletEnabled val="1"/>
        </dgm:presLayoutVars>
      </dgm:prSet>
      <dgm:spPr/>
    </dgm:pt>
    <dgm:pt modelId="{3DDBCE6A-9092-44A1-BE4A-5916F2F28592}" type="pres">
      <dgm:prSet presAssocID="{03588ADA-788A-4EF5-ACF8-309E94C53305}" presName="sibTrans" presStyleCnt="0"/>
      <dgm:spPr/>
    </dgm:pt>
    <dgm:pt modelId="{BA35EEC7-63EF-4014-B9E8-CBDC0F7991A2}" type="pres">
      <dgm:prSet presAssocID="{6F0F44CA-4A9C-4CD3-9F53-ED0337AAC5F3}" presName="node" presStyleLbl="node1" presStyleIdx="2" presStyleCnt="5">
        <dgm:presLayoutVars>
          <dgm:bulletEnabled val="1"/>
        </dgm:presLayoutVars>
      </dgm:prSet>
      <dgm:spPr/>
    </dgm:pt>
    <dgm:pt modelId="{BBA5B5CD-1B8C-4E5A-96AC-426FC67D54BD}" type="pres">
      <dgm:prSet presAssocID="{4ECB7BD6-48CA-4636-8C5F-92AF0EF853AA}" presName="sibTrans" presStyleCnt="0"/>
      <dgm:spPr/>
    </dgm:pt>
    <dgm:pt modelId="{1B785709-3119-416D-BB83-EAEAC982EC46}" type="pres">
      <dgm:prSet presAssocID="{01922BC3-62D3-4A96-8743-E13F558AEABD}" presName="node" presStyleLbl="node1" presStyleIdx="3" presStyleCnt="5">
        <dgm:presLayoutVars>
          <dgm:bulletEnabled val="1"/>
        </dgm:presLayoutVars>
      </dgm:prSet>
      <dgm:spPr/>
    </dgm:pt>
    <dgm:pt modelId="{9132C269-52FF-41BE-997E-C4513965746B}" type="pres">
      <dgm:prSet presAssocID="{D8EC9578-F924-4E39-9E44-A4A738957E27}" presName="sibTrans" presStyleCnt="0"/>
      <dgm:spPr/>
    </dgm:pt>
    <dgm:pt modelId="{8BC3388E-1D87-4FED-B896-5C26E6BD2174}" type="pres">
      <dgm:prSet presAssocID="{E4359219-5BD3-42AC-A31E-58A6C43EE645}" presName="node" presStyleLbl="node1" presStyleIdx="4" presStyleCnt="5">
        <dgm:presLayoutVars>
          <dgm:bulletEnabled val="1"/>
        </dgm:presLayoutVars>
      </dgm:prSet>
      <dgm:spPr/>
    </dgm:pt>
  </dgm:ptLst>
  <dgm:cxnLst>
    <dgm:cxn modelId="{AFBA1C0C-D9D4-4BDB-A2C9-35CEA6A96DA9}" type="presOf" srcId="{6F0F44CA-4A9C-4CD3-9F53-ED0337AAC5F3}" destId="{BA35EEC7-63EF-4014-B9E8-CBDC0F7991A2}" srcOrd="0" destOrd="0" presId="urn:microsoft.com/office/officeart/2005/8/layout/default"/>
    <dgm:cxn modelId="{892C660D-8995-4C11-9FB9-00658F0B532E}" srcId="{CF4123F5-1579-41D1-8C25-D72EB850ACA9}" destId="{6F0F44CA-4A9C-4CD3-9F53-ED0337AAC5F3}" srcOrd="2" destOrd="0" parTransId="{AB3AE037-8DAB-4892-BF1B-FA5D00BD6AF5}" sibTransId="{4ECB7BD6-48CA-4636-8C5F-92AF0EF853AA}"/>
    <dgm:cxn modelId="{03224027-7AEB-4BF2-AB98-24AF86F8698F}" type="presOf" srcId="{01922BC3-62D3-4A96-8743-E13F558AEABD}" destId="{1B785709-3119-416D-BB83-EAEAC982EC46}" srcOrd="0" destOrd="0" presId="urn:microsoft.com/office/officeart/2005/8/layout/default"/>
    <dgm:cxn modelId="{5D01572E-F6D5-4FE7-A0C7-B758BA4C0F82}" srcId="{CF4123F5-1579-41D1-8C25-D72EB850ACA9}" destId="{01922BC3-62D3-4A96-8743-E13F558AEABD}" srcOrd="3" destOrd="0" parTransId="{2A617B46-23D6-49D9-96F5-2CDAF44E9B31}" sibTransId="{D8EC9578-F924-4E39-9E44-A4A738957E27}"/>
    <dgm:cxn modelId="{15C8A271-37F9-40FE-A223-AD967C9D0AB6}" type="presOf" srcId="{E4359219-5BD3-42AC-A31E-58A6C43EE645}" destId="{8BC3388E-1D87-4FED-B896-5C26E6BD2174}" srcOrd="0" destOrd="0" presId="urn:microsoft.com/office/officeart/2005/8/layout/default"/>
    <dgm:cxn modelId="{DBAADA55-BC8C-4DA6-804F-7E96E3BADF3F}" srcId="{CF4123F5-1579-41D1-8C25-D72EB850ACA9}" destId="{DB80A916-996A-4918-B5D9-64ED8291AB0C}" srcOrd="1" destOrd="0" parTransId="{4FFE2CFB-74DD-4A95-8D5C-2775F32C7923}" sibTransId="{03588ADA-788A-4EF5-ACF8-309E94C53305}"/>
    <dgm:cxn modelId="{F7A71379-8267-46FF-89A4-3CC33BD25CF5}" type="presOf" srcId="{CF4123F5-1579-41D1-8C25-D72EB850ACA9}" destId="{D7766511-922E-45D3-813F-F07A6D231E89}" srcOrd="0" destOrd="0" presId="urn:microsoft.com/office/officeart/2005/8/layout/default"/>
    <dgm:cxn modelId="{A0CF3284-5985-452E-BA7F-290AEF08C8EF}" type="presOf" srcId="{DB80A916-996A-4918-B5D9-64ED8291AB0C}" destId="{C479E967-BCF1-46DC-8E62-C34F2C8EC781}" srcOrd="0" destOrd="0" presId="urn:microsoft.com/office/officeart/2005/8/layout/default"/>
    <dgm:cxn modelId="{494D3D8E-34F4-4AA1-A028-FAC9AF1F014F}" type="presOf" srcId="{80F8234F-7C4E-4D9C-B7B0-E2D80A53A09F}" destId="{F1018D2A-8645-43B4-B7C0-518DBFB43CA3}" srcOrd="0" destOrd="0" presId="urn:microsoft.com/office/officeart/2005/8/layout/default"/>
    <dgm:cxn modelId="{7E4CD7C2-C49B-4B7D-AEA5-CF5B5C725C5A}" srcId="{CF4123F5-1579-41D1-8C25-D72EB850ACA9}" destId="{E4359219-5BD3-42AC-A31E-58A6C43EE645}" srcOrd="4" destOrd="0" parTransId="{2C4673EF-1FC9-48A7-9615-0F03C338BAA2}" sibTransId="{097F2365-132D-40CD-BC28-3E83435A65CF}"/>
    <dgm:cxn modelId="{028A6BE7-6D20-446A-883C-03D358F98202}" srcId="{CF4123F5-1579-41D1-8C25-D72EB850ACA9}" destId="{80F8234F-7C4E-4D9C-B7B0-E2D80A53A09F}" srcOrd="0" destOrd="0" parTransId="{C206DC33-8637-4514-B974-3DAF221ABE79}" sibTransId="{EA012F4F-FD3E-4A19-9701-CE4D8D977499}"/>
    <dgm:cxn modelId="{CF341DB9-365A-4D47-ACC8-7BA0D730AE2F}" type="presParOf" srcId="{D7766511-922E-45D3-813F-F07A6D231E89}" destId="{F1018D2A-8645-43B4-B7C0-518DBFB43CA3}" srcOrd="0" destOrd="0" presId="urn:microsoft.com/office/officeart/2005/8/layout/default"/>
    <dgm:cxn modelId="{F22D0DD2-7F3A-479C-9072-34EEB0E2EA5E}" type="presParOf" srcId="{D7766511-922E-45D3-813F-F07A6D231E89}" destId="{E965B37D-1EB9-4629-9327-8A2E9306A7C3}" srcOrd="1" destOrd="0" presId="urn:microsoft.com/office/officeart/2005/8/layout/default"/>
    <dgm:cxn modelId="{2BFB944A-172B-498B-8CA4-3371FD368303}" type="presParOf" srcId="{D7766511-922E-45D3-813F-F07A6D231E89}" destId="{C479E967-BCF1-46DC-8E62-C34F2C8EC781}" srcOrd="2" destOrd="0" presId="urn:microsoft.com/office/officeart/2005/8/layout/default"/>
    <dgm:cxn modelId="{54AEDABF-C010-4A63-BD54-9DB5B86D79E1}" type="presParOf" srcId="{D7766511-922E-45D3-813F-F07A6D231E89}" destId="{3DDBCE6A-9092-44A1-BE4A-5916F2F28592}" srcOrd="3" destOrd="0" presId="urn:microsoft.com/office/officeart/2005/8/layout/default"/>
    <dgm:cxn modelId="{A44BAD4B-224B-4E53-8BB3-C5939DB4F444}" type="presParOf" srcId="{D7766511-922E-45D3-813F-F07A6D231E89}" destId="{BA35EEC7-63EF-4014-B9E8-CBDC0F7991A2}" srcOrd="4" destOrd="0" presId="urn:microsoft.com/office/officeart/2005/8/layout/default"/>
    <dgm:cxn modelId="{A95F2ABB-4329-4CBA-B980-4290061DD9D6}" type="presParOf" srcId="{D7766511-922E-45D3-813F-F07A6D231E89}" destId="{BBA5B5CD-1B8C-4E5A-96AC-426FC67D54BD}" srcOrd="5" destOrd="0" presId="urn:microsoft.com/office/officeart/2005/8/layout/default"/>
    <dgm:cxn modelId="{BAD89419-0FCF-4783-B1EC-EA52DB2AC660}" type="presParOf" srcId="{D7766511-922E-45D3-813F-F07A6D231E89}" destId="{1B785709-3119-416D-BB83-EAEAC982EC46}" srcOrd="6" destOrd="0" presId="urn:microsoft.com/office/officeart/2005/8/layout/default"/>
    <dgm:cxn modelId="{00D53E3B-06C6-4EBC-A770-51C6C277E8DB}" type="presParOf" srcId="{D7766511-922E-45D3-813F-F07A6D231E89}" destId="{9132C269-52FF-41BE-997E-C4513965746B}" srcOrd="7" destOrd="0" presId="urn:microsoft.com/office/officeart/2005/8/layout/default"/>
    <dgm:cxn modelId="{DD4EE97C-F408-470F-ACDA-F8CDCE5896A2}" type="presParOf" srcId="{D7766511-922E-45D3-813F-F07A6D231E89}" destId="{8BC3388E-1D87-4FED-B896-5C26E6BD217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18D2A-8645-43B4-B7C0-518DBFB43CA3}">
      <dsp:nvSpPr>
        <dsp:cNvPr id="0" name=""/>
        <dsp:cNvSpPr/>
      </dsp:nvSpPr>
      <dsp:spPr>
        <a:xfrm>
          <a:off x="0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Variables</a:t>
          </a:r>
        </a:p>
      </dsp:txBody>
      <dsp:txXfrm>
        <a:off x="0" y="299739"/>
        <a:ext cx="2220515" cy="1332309"/>
      </dsp:txXfrm>
    </dsp:sp>
    <dsp:sp modelId="{C479E967-BCF1-46DC-8E62-C34F2C8EC781}">
      <dsp:nvSpPr>
        <dsp:cNvPr id="0" name=""/>
        <dsp:cNvSpPr/>
      </dsp:nvSpPr>
      <dsp:spPr>
        <a:xfrm>
          <a:off x="2442567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Functions</a:t>
          </a:r>
        </a:p>
      </dsp:txBody>
      <dsp:txXfrm>
        <a:off x="2442567" y="299739"/>
        <a:ext cx="2220515" cy="1332309"/>
      </dsp:txXfrm>
    </dsp:sp>
    <dsp:sp modelId="{BA35EEC7-63EF-4014-B9E8-CBDC0F7991A2}">
      <dsp:nvSpPr>
        <dsp:cNvPr id="0" name=""/>
        <dsp:cNvSpPr/>
      </dsp:nvSpPr>
      <dsp:spPr>
        <a:xfrm>
          <a:off x="4885134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Function Arguments</a:t>
          </a:r>
        </a:p>
      </dsp:txBody>
      <dsp:txXfrm>
        <a:off x="4885134" y="299739"/>
        <a:ext cx="2220515" cy="1332309"/>
      </dsp:txXfrm>
    </dsp:sp>
    <dsp:sp modelId="{1B785709-3119-416D-BB83-EAEAC982EC46}">
      <dsp:nvSpPr>
        <dsp:cNvPr id="0" name=""/>
        <dsp:cNvSpPr/>
      </dsp:nvSpPr>
      <dsp:spPr>
        <a:xfrm>
          <a:off x="1221283" y="1854100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Types</a:t>
          </a:r>
        </a:p>
      </dsp:txBody>
      <dsp:txXfrm>
        <a:off x="1221283" y="1854100"/>
        <a:ext cx="2220515" cy="1332309"/>
      </dsp:txXfrm>
    </dsp:sp>
    <dsp:sp modelId="{8BC3388E-1D87-4FED-B896-5C26E6BD2174}">
      <dsp:nvSpPr>
        <dsp:cNvPr id="0" name=""/>
        <dsp:cNvSpPr/>
      </dsp:nvSpPr>
      <dsp:spPr>
        <a:xfrm>
          <a:off x="3663850" y="1854100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Fields</a:t>
          </a:r>
        </a:p>
      </dsp:txBody>
      <dsp:txXfrm>
        <a:off x="3663850" y="1854100"/>
        <a:ext cx="2220515" cy="1332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6C102-7355-4784-A102-F67F03D4410F}" type="datetimeFigureOut">
              <a:rPr lang="LID4096" smtClean="0"/>
              <a:t>06/13/2019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69752-A353-4215-9498-7371F7601A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66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Martin Fowler, 1999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Out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Smalltalk Community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544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Maintenance 40%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effort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98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Programmign</a:t>
            </a:r>
            <a:r>
              <a:rPr lang="de-CH" dirty="0"/>
              <a:t>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Everything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Expression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Lexically</a:t>
            </a:r>
            <a:r>
              <a:rPr lang="de-CH" dirty="0"/>
              <a:t> </a:t>
            </a:r>
            <a:r>
              <a:rPr lang="de-CH" dirty="0" err="1"/>
              <a:t>Scoped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Nested</a:t>
            </a:r>
            <a:r>
              <a:rPr lang="de-CH" dirty="0"/>
              <a:t> </a:t>
            </a:r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bindings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Single Module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0617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de-CH" dirty="0"/>
              <a:t>YPL </a:t>
            </a:r>
            <a:r>
              <a:rPr lang="de-CH" dirty="0" err="1"/>
              <a:t>Puploarity</a:t>
            </a:r>
            <a:r>
              <a:rPr lang="de-CH" dirty="0"/>
              <a:t> Index </a:t>
            </a:r>
            <a:r>
              <a:rPr lang="de-CH" dirty="0" err="1"/>
              <a:t>for</a:t>
            </a:r>
            <a:r>
              <a:rPr lang="de-CH" dirty="0"/>
              <a:t> IDEs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6431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Technical </a:t>
            </a:r>
            <a:r>
              <a:rPr lang="de-CH" dirty="0" err="1"/>
              <a:t>Criteria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Refactoring Tool </a:t>
            </a:r>
            <a:r>
              <a:rPr lang="de-CH" dirty="0" err="1"/>
              <a:t>from</a:t>
            </a:r>
            <a:r>
              <a:rPr lang="de-CH" dirty="0"/>
              <a:t> Fowler, Chapter 14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560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Select identifier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Use Menu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Parameters stored in </a:t>
            </a:r>
            <a:r>
              <a:rPr lang="en-US" dirty="0" err="1"/>
              <a:t>rfac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259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Collect-One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Arial"/>
                <a:cs typeface="Arial"/>
              </a:rPr>
              <a:t>Implementing Refactorings in Spoofax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296735"/>
            <a:ext cx="6577960" cy="13144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Philippe Misteli </a:t>
            </a:r>
            <a:r>
              <a:rPr lang="en-US" sz="2000" dirty="0"/>
              <a:t>- 4932129</a:t>
            </a:r>
            <a:endParaRPr lang="en-US" sz="2000" dirty="0">
              <a:latin typeface="Arial"/>
              <a:cs typeface="Arial"/>
            </a:endParaRPr>
          </a:p>
          <a:p>
            <a:pPr algn="ctr"/>
            <a:r>
              <a:rPr lang="en-US" sz="2000" dirty="0">
                <a:latin typeface="Arial"/>
                <a:cs typeface="Arial"/>
              </a:rPr>
              <a:t>IN4333 “Language Engineering Project”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28.06.2019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741-6FD8-44DB-9E0C-75AA8E33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The Foo Challenge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BCB7B-661D-4B98-B3DC-18A71E79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22" y="1358987"/>
            <a:ext cx="3187432" cy="31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A7E4-483D-4676-A512-DDF962A8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Step 1: Find Target Declaration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6316B-D9D9-43F2-A2AD-69A47AD30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06" y="2104765"/>
            <a:ext cx="2513053" cy="9339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650F7E7-E845-45CF-A568-459E649BC525}"/>
              </a:ext>
            </a:extLst>
          </p:cNvPr>
          <p:cNvSpPr/>
          <p:nvPr/>
        </p:nvSpPr>
        <p:spPr>
          <a:xfrm>
            <a:off x="6204857" y="1779814"/>
            <a:ext cx="595993" cy="530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6C4AEE-8DDB-4A18-AD45-8EBD68BD32AC}"/>
              </a:ext>
            </a:extLst>
          </p:cNvPr>
          <p:cNvSpPr/>
          <p:nvPr/>
        </p:nvSpPr>
        <p:spPr>
          <a:xfrm>
            <a:off x="6204856" y="3189514"/>
            <a:ext cx="595993" cy="530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15158-6D12-4061-8B9B-58A76EDE2333}"/>
              </a:ext>
            </a:extLst>
          </p:cNvPr>
          <p:cNvSpPr/>
          <p:nvPr/>
        </p:nvSpPr>
        <p:spPr>
          <a:xfrm>
            <a:off x="5018342" y="3189514"/>
            <a:ext cx="595992" cy="5306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msg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A1BE00-E4B8-4535-B6EB-43A2BFE0F0CB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6502853" y="2310493"/>
            <a:ext cx="1" cy="879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737AF1-688B-4A43-8155-1E00625A6BD9}"/>
              </a:ext>
            </a:extLst>
          </p:cNvPr>
          <p:cNvCxnSpPr>
            <a:stCxn id="7" idx="2"/>
            <a:endCxn id="8" idx="3"/>
          </p:cNvCxnSpPr>
          <p:nvPr/>
        </p:nvCxnSpPr>
        <p:spPr>
          <a:xfrm flipH="1">
            <a:off x="5614334" y="3454854"/>
            <a:ext cx="5905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D23E0-5115-4875-9A70-0CEC52AA547A}"/>
              </a:ext>
            </a:extLst>
          </p:cNvPr>
          <p:cNvSpPr/>
          <p:nvPr/>
        </p:nvSpPr>
        <p:spPr>
          <a:xfrm>
            <a:off x="7554714" y="1785257"/>
            <a:ext cx="595992" cy="5306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msg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37E16C-DA83-457E-AC4D-F272D58683FF}"/>
              </a:ext>
            </a:extLst>
          </p:cNvPr>
          <p:cNvCxnSpPr>
            <a:stCxn id="6" idx="6"/>
            <a:endCxn id="14" idx="1"/>
          </p:cNvCxnSpPr>
          <p:nvPr/>
        </p:nvCxnSpPr>
        <p:spPr>
          <a:xfrm>
            <a:off x="6800850" y="2045154"/>
            <a:ext cx="753864" cy="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27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3D32-27AD-46D2-BD8C-4FBF315B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Renaming</a:t>
            </a:r>
            <a:br>
              <a:rPr lang="en-US" sz="2400" dirty="0"/>
            </a:br>
            <a:r>
              <a:rPr lang="en-US" sz="2400" dirty="0"/>
              <a:t>Step 2: Replace Identifiers of </a:t>
            </a:r>
            <a:r>
              <a:rPr lang="en-US" sz="2400" dirty="0" err="1"/>
              <a:t>Occurences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1F266-EA05-4D3E-B7E8-136DAE477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2143044"/>
            <a:ext cx="2194974" cy="85741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000CFB4-6C42-47CB-92B7-F3DD6B01CAB9}"/>
              </a:ext>
            </a:extLst>
          </p:cNvPr>
          <p:cNvSpPr/>
          <p:nvPr/>
        </p:nvSpPr>
        <p:spPr>
          <a:xfrm>
            <a:off x="6204857" y="1779814"/>
            <a:ext cx="595993" cy="530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4A37EB-1F66-4D2F-887F-565128CAC9D0}"/>
              </a:ext>
            </a:extLst>
          </p:cNvPr>
          <p:cNvSpPr/>
          <p:nvPr/>
        </p:nvSpPr>
        <p:spPr>
          <a:xfrm>
            <a:off x="6204856" y="3189514"/>
            <a:ext cx="595993" cy="530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A913C-A2D3-4133-B57C-9C99AB6EEC18}"/>
              </a:ext>
            </a:extLst>
          </p:cNvPr>
          <p:cNvSpPr/>
          <p:nvPr/>
        </p:nvSpPr>
        <p:spPr>
          <a:xfrm>
            <a:off x="5018342" y="3189514"/>
            <a:ext cx="595992" cy="530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txt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5364D8-F9E6-4F9B-9E9C-86BD4B172BB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6502853" y="2310493"/>
            <a:ext cx="1" cy="879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6FC5D1-DD90-45A5-894F-83102108B6B1}"/>
              </a:ext>
            </a:extLst>
          </p:cNvPr>
          <p:cNvCxnSpPr>
            <a:stCxn id="6" idx="2"/>
            <a:endCxn id="7" idx="3"/>
          </p:cNvCxnSpPr>
          <p:nvPr/>
        </p:nvCxnSpPr>
        <p:spPr>
          <a:xfrm flipH="1">
            <a:off x="5614334" y="3454854"/>
            <a:ext cx="5905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9F1633E-ADA0-42C8-96D8-B9D81F9A4375}"/>
              </a:ext>
            </a:extLst>
          </p:cNvPr>
          <p:cNvSpPr/>
          <p:nvPr/>
        </p:nvSpPr>
        <p:spPr>
          <a:xfrm>
            <a:off x="7554714" y="1785257"/>
            <a:ext cx="595992" cy="530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BC203B-495B-42F0-830A-B8D324382B2B}"/>
              </a:ext>
            </a:extLst>
          </p:cNvPr>
          <p:cNvCxnSpPr>
            <a:stCxn id="5" idx="6"/>
            <a:endCxn id="10" idx="1"/>
          </p:cNvCxnSpPr>
          <p:nvPr/>
        </p:nvCxnSpPr>
        <p:spPr>
          <a:xfrm>
            <a:off x="6800850" y="2045154"/>
            <a:ext cx="753864" cy="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73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741-6FD8-44DB-9E0C-75AA8E33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The Foo Challenge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BCB7B-661D-4B98-B3DC-18A71E79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22" y="1358987"/>
            <a:ext cx="3187432" cy="31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2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F41F-2DB6-48DF-BE2F-2FF7F119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Problem: Capture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21E03-F7E6-4599-8233-6BD1E28E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1431398"/>
            <a:ext cx="2512490" cy="2722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F212CD-5194-428A-929B-0E2E558C0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776" y="1431398"/>
            <a:ext cx="2512490" cy="272289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931FEA3-A857-41AF-9DAB-9589D7B5B324}"/>
              </a:ext>
            </a:extLst>
          </p:cNvPr>
          <p:cNvSpPr/>
          <p:nvPr/>
        </p:nvSpPr>
        <p:spPr>
          <a:xfrm>
            <a:off x="4704016" y="2498930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1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D206-1B52-4E07-B3DD-E6500A5F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Solution: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9BD0-8110-425A-B068-D71BBF3B2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91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2ED9-550F-4CFB-9C3E-FC559B6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Step 1: Find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C796-6D02-42F5-9E01-05B2D8DD6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9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0ABF-8158-4458-B148-CDA7476D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Step 2: Replace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D673-5B6F-4B6F-B6AD-69444052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9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E1CF-733D-4EAA-A4A4-EFE33F6F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Step 3: Delete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954A-2906-4D59-8585-23E7BB9A1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AE92-26B5-43BA-BF3C-B8A35C8C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Problem: Recursive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BE0B-79E0-4B2E-9ED3-06BC7CAB1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0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76DB4-AED2-45FE-9A27-4629E1FDF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0250" y="473711"/>
            <a:ext cx="3153018" cy="4196078"/>
          </a:xfrm>
        </p:spPr>
      </p:pic>
    </p:spTree>
    <p:extLst>
      <p:ext uri="{BB962C8B-B14F-4D97-AF65-F5344CB8AC3E}">
        <p14:creationId xmlns:p14="http://schemas.microsoft.com/office/powerpoint/2010/main" val="1387998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42CC-32CA-4044-A89D-077BE90F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Solution: Recursive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C59A-7D39-4580-A868-756D617C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6E4F-00C5-4C1D-BA8D-FEB9CF1B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91AE-9DAB-4A55-88EB-F6FC1A3A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4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3F84-DE79-487A-87C1-5C3B7EE0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Refactoring Definition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46EC48-44B4-42B7-88FD-7E6932F4F64D}"/>
              </a:ext>
            </a:extLst>
          </p:cNvPr>
          <p:cNvSpPr/>
          <p:nvPr/>
        </p:nvSpPr>
        <p:spPr>
          <a:xfrm>
            <a:off x="2782671" y="1440673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Structural Change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781C3D-AB5D-4805-8159-CC151EC16FF3}"/>
              </a:ext>
            </a:extLst>
          </p:cNvPr>
          <p:cNvSpPr/>
          <p:nvPr/>
        </p:nvSpPr>
        <p:spPr>
          <a:xfrm>
            <a:off x="2782671" y="2869286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Unchanged</a:t>
            </a:r>
            <a:r>
              <a:rPr lang="de-CH" sz="2200" dirty="0"/>
              <a:t> observable </a:t>
            </a:r>
            <a:r>
              <a:rPr lang="en-GB" sz="2200" dirty="0"/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247422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0A0B-3BD6-42B9-A748-6667012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Refactoring Goal</a:t>
            </a:r>
            <a:endParaRPr lang="LID4096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85B245-B44C-46F6-BD6A-DE8914777C0D}"/>
              </a:ext>
            </a:extLst>
          </p:cNvPr>
          <p:cNvSpPr/>
          <p:nvPr/>
        </p:nvSpPr>
        <p:spPr>
          <a:xfrm>
            <a:off x="2782671" y="1440673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Improve Code Quality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A2E794-B665-4FFE-BD47-619F95D5DCD6}"/>
              </a:ext>
            </a:extLst>
          </p:cNvPr>
          <p:cNvSpPr/>
          <p:nvPr/>
        </p:nvSpPr>
        <p:spPr>
          <a:xfrm>
            <a:off x="2782671" y="2862708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Lower Maintenance Costs</a:t>
            </a:r>
          </a:p>
        </p:txBody>
      </p:sp>
    </p:spTree>
    <p:extLst>
      <p:ext uri="{BB962C8B-B14F-4D97-AF65-F5344CB8AC3E}">
        <p14:creationId xmlns:p14="http://schemas.microsoft.com/office/powerpoint/2010/main" val="60436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68B5-D492-437D-B050-05CB9637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Tiger </a:t>
            </a:r>
            <a:r>
              <a:rPr lang="en-US" dirty="0"/>
              <a:t>Programming</a:t>
            </a:r>
            <a:r>
              <a:rPr lang="de-CH" dirty="0"/>
              <a:t> Language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4C043E-D46D-4215-96AC-C8C8D9CBF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6395" y="1254615"/>
            <a:ext cx="3479886" cy="31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8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6B7F-B375-41D8-91AD-728DF28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as an Editor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CB089-CB1B-4993-A0F0-BBAB822DA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39" y="1147551"/>
            <a:ext cx="4730597" cy="2848397"/>
          </a:xfrm>
          <a:prstGeom prst="rect">
            <a:avLst/>
          </a:prstGeom>
        </p:spPr>
      </p:pic>
      <p:pic>
        <p:nvPicPr>
          <p:cNvPr id="1026" name="Picture 2" descr="Image result for eclipse logo">
            <a:extLst>
              <a:ext uri="{FF2B5EF4-FFF2-40B4-BE49-F238E27FC236}">
                <a16:creationId xmlns:a16="http://schemas.microsoft.com/office/drawing/2014/main" id="{E73C8955-274A-466B-9E40-46E1F0B1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39" y="4179604"/>
            <a:ext cx="906236" cy="84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tellij logo">
            <a:extLst>
              <a:ext uri="{FF2B5EF4-FFF2-40B4-BE49-F238E27FC236}">
                <a16:creationId xmlns:a16="http://schemas.microsoft.com/office/drawing/2014/main" id="{365EA0AF-BA86-4181-88DA-BEEC6AF8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419" y="4208404"/>
            <a:ext cx="830036" cy="8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isual studio logo">
            <a:extLst>
              <a:ext uri="{FF2B5EF4-FFF2-40B4-BE49-F238E27FC236}">
                <a16:creationId xmlns:a16="http://schemas.microsoft.com/office/drawing/2014/main" id="{39088A9E-AABA-493F-95FE-FE232689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00" y="4179604"/>
            <a:ext cx="830036" cy="83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9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E065-36BA-4446-92CA-3CFCFB91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 in Spoofax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BFDBB3-651A-496C-9FB4-77DC5578ED90}"/>
              </a:ext>
            </a:extLst>
          </p:cNvPr>
          <p:cNvSpPr/>
          <p:nvPr/>
        </p:nvSpPr>
        <p:spPr>
          <a:xfrm>
            <a:off x="1918607" y="1175657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  <a:r>
              <a:rPr lang="de-CH" dirty="0"/>
              <a:t> Database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E86EB1-DC6A-47C3-97A2-22FA091137B9}"/>
              </a:ext>
            </a:extLst>
          </p:cNvPr>
          <p:cNvSpPr/>
          <p:nvPr/>
        </p:nvSpPr>
        <p:spPr>
          <a:xfrm>
            <a:off x="1918607" y="2031036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Parse Tree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D253F3-B226-4B27-84F1-7F22E1E65879}"/>
              </a:ext>
            </a:extLst>
          </p:cNvPr>
          <p:cNvSpPr/>
          <p:nvPr/>
        </p:nvSpPr>
        <p:spPr>
          <a:xfrm>
            <a:off x="1918607" y="2886415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0B2733-3086-4BFC-92B5-FD7A191627CD}"/>
              </a:ext>
            </a:extLst>
          </p:cNvPr>
          <p:cNvSpPr/>
          <p:nvPr/>
        </p:nvSpPr>
        <p:spPr>
          <a:xfrm>
            <a:off x="5557157" y="1175657"/>
            <a:ext cx="2432957" cy="5878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</a:t>
            </a:r>
            <a:r>
              <a:rPr lang="de-CH" dirty="0"/>
              <a:t> Graph</a:t>
            </a:r>
            <a:endParaRPr lang="LID4096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19DC19-BBB2-4C79-89FB-C63D013DE000}"/>
              </a:ext>
            </a:extLst>
          </p:cNvPr>
          <p:cNvSpPr/>
          <p:nvPr/>
        </p:nvSpPr>
        <p:spPr>
          <a:xfrm>
            <a:off x="5557157" y="2031036"/>
            <a:ext cx="2432957" cy="5878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AST</a:t>
            </a:r>
            <a:endParaRPr lang="LID4096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F9D00D-B918-4BDF-AC78-E688FFD3A12B}"/>
              </a:ext>
            </a:extLst>
          </p:cNvPr>
          <p:cNvSpPr/>
          <p:nvPr/>
        </p:nvSpPr>
        <p:spPr>
          <a:xfrm>
            <a:off x="5557156" y="2886415"/>
            <a:ext cx="2432957" cy="5878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SPT</a:t>
            </a:r>
            <a:endParaRPr lang="LID4096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013475-C147-43F3-A1AD-8DB335823046}"/>
              </a:ext>
            </a:extLst>
          </p:cNvPr>
          <p:cNvSpPr/>
          <p:nvPr/>
        </p:nvSpPr>
        <p:spPr>
          <a:xfrm>
            <a:off x="1918607" y="3741794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413440-BD41-415F-A39F-85A837F8236C}"/>
              </a:ext>
            </a:extLst>
          </p:cNvPr>
          <p:cNvSpPr/>
          <p:nvPr/>
        </p:nvSpPr>
        <p:spPr>
          <a:xfrm>
            <a:off x="5557157" y="3741794"/>
            <a:ext cx="2432957" cy="5878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Stratego</a:t>
            </a:r>
            <a:endParaRPr lang="LID4096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2DE396-5742-417F-9DE4-072C284763F2}"/>
              </a:ext>
            </a:extLst>
          </p:cNvPr>
          <p:cNvSpPr/>
          <p:nvPr/>
        </p:nvSpPr>
        <p:spPr>
          <a:xfrm>
            <a:off x="4648199" y="1175657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60C0E9-29C8-4485-AA5E-5BF777A40599}"/>
              </a:ext>
            </a:extLst>
          </p:cNvPr>
          <p:cNvSpPr/>
          <p:nvPr/>
        </p:nvSpPr>
        <p:spPr>
          <a:xfrm>
            <a:off x="4648199" y="1999314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3ABF9A-DB34-4044-8484-E840B6B14178}"/>
              </a:ext>
            </a:extLst>
          </p:cNvPr>
          <p:cNvSpPr/>
          <p:nvPr/>
        </p:nvSpPr>
        <p:spPr>
          <a:xfrm>
            <a:off x="4631870" y="2886416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3E5D9D6-5F1C-4C58-A71C-53D02298F046}"/>
              </a:ext>
            </a:extLst>
          </p:cNvPr>
          <p:cNvSpPr/>
          <p:nvPr/>
        </p:nvSpPr>
        <p:spPr>
          <a:xfrm>
            <a:off x="4631870" y="3673928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6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2716-8600-4FC5-9E84-3CA3B232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AB53D-3CEE-47A8-A67C-22947841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06" y="1138941"/>
            <a:ext cx="2889641" cy="1083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00AC0-191B-426D-AF07-BC6D6690F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106" y="2612570"/>
            <a:ext cx="4100488" cy="1632857"/>
          </a:xfrm>
          <a:prstGeom prst="rect">
            <a:avLst/>
          </a:prstGeom>
        </p:spPr>
      </p:pic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99634ABC-BA21-40EE-95A0-34B60D6B7EAA}"/>
              </a:ext>
            </a:extLst>
          </p:cNvPr>
          <p:cNvSpPr/>
          <p:nvPr/>
        </p:nvSpPr>
        <p:spPr>
          <a:xfrm>
            <a:off x="7127801" y="1138941"/>
            <a:ext cx="922185" cy="1083615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rfac</a:t>
            </a:r>
            <a:r>
              <a:rPr lang="en-US" dirty="0"/>
              <a:t> Config File</a:t>
            </a:r>
          </a:p>
        </p:txBody>
      </p:sp>
    </p:spTree>
    <p:extLst>
      <p:ext uri="{BB962C8B-B14F-4D97-AF65-F5344CB8AC3E}">
        <p14:creationId xmlns:p14="http://schemas.microsoft.com/office/powerpoint/2010/main" val="378480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283-CE0D-4B65-B982-7F026CB9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Named Language Constructs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8C1F1C-07BC-48C8-AF20-585ACE654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256676"/>
              </p:ext>
            </p:extLst>
          </p:nvPr>
        </p:nvGraphicFramePr>
        <p:xfrm>
          <a:off x="1763713" y="1200150"/>
          <a:ext cx="7105650" cy="348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785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149</Words>
  <Application>Microsoft Office PowerPoint</Application>
  <PresentationFormat>On-screen Show (16:9)</PresentationFormat>
  <Paragraphs>70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Office Theme</vt:lpstr>
      <vt:lpstr>Custom Design</vt:lpstr>
      <vt:lpstr>Implementing Refactorings in Spoofax</vt:lpstr>
      <vt:lpstr>PowerPoint Presentation</vt:lpstr>
      <vt:lpstr>Refactoring Definition</vt:lpstr>
      <vt:lpstr>Refactoring Goal</vt:lpstr>
      <vt:lpstr>Tiger Programming Language</vt:lpstr>
      <vt:lpstr>Refactoring as an Editor Service</vt:lpstr>
      <vt:lpstr>Implementation in Spoofax</vt:lpstr>
      <vt:lpstr>User Interface</vt:lpstr>
      <vt:lpstr>Renaming Named Language Constructs</vt:lpstr>
      <vt:lpstr>Renaming The Foo Challenge</vt:lpstr>
      <vt:lpstr>Renaming Step 1: Find Target Declaration</vt:lpstr>
      <vt:lpstr>Renaming Step 2: Replace Identifiers of Occurences</vt:lpstr>
      <vt:lpstr>Renaming The Foo Challenge Demo</vt:lpstr>
      <vt:lpstr>Renaming Problem: Capture</vt:lpstr>
      <vt:lpstr>Renaming Solution: Capture</vt:lpstr>
      <vt:lpstr>Inline Step 1: Find Function Declaration</vt:lpstr>
      <vt:lpstr>Inline Step 2: Replace Call</vt:lpstr>
      <vt:lpstr>Inline Step 3: Delete Declaration</vt:lpstr>
      <vt:lpstr>Inline Problem: Recursive Calls</vt:lpstr>
      <vt:lpstr>Inline Solution: Recursive Calls</vt:lpstr>
      <vt:lpstr>Conclusion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Philippe Misteli</cp:lastModifiedBy>
  <cp:revision>52</cp:revision>
  <dcterms:created xsi:type="dcterms:W3CDTF">2015-07-09T11:57:30Z</dcterms:created>
  <dcterms:modified xsi:type="dcterms:W3CDTF">2019-06-13T08:10:31Z</dcterms:modified>
</cp:coreProperties>
</file>