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Master" Target="../slideMasters/slideMaster2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A31B4A1-04B8-44D5-9807-F086E65FC2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08" t="-1" r="589" b="48523"/>
          <a:stretch/>
        </p:blipFill>
        <p:spPr>
          <a:xfrm>
            <a:off x="0" y="4385951"/>
            <a:ext cx="4816070" cy="2472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060B23B0-1F13-4112-BAB2-7DFE67F069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5360" y="2213453"/>
            <a:ext cx="5189456" cy="243109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F29E0DE8-6BA8-4BCD-9713-F4117FC7D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08" t="-1" r="589" b="48523"/>
          <a:stretch/>
        </p:blipFill>
        <p:spPr>
          <a:xfrm rot="10800000">
            <a:off x="4327930" y="-1"/>
            <a:ext cx="4816070" cy="2472050"/>
          </a:xfrm>
          <a:prstGeom prst="rect">
            <a:avLst/>
          </a:prstGeom>
        </p:spPr>
      </p:pic>
      <p:grpSp>
        <p:nvGrpSpPr>
          <p:cNvPr id="2" name="Группа 27">
            <a:extLst>
              <a:ext uri="{FF2B5EF4-FFF2-40B4-BE49-F238E27FC236}">
                <a16:creationId xmlns:a16="http://schemas.microsoft.com/office/drawing/2014/main" xmlns="" id="{07BBF26F-CF90-4923-AF12-668894DE37DC}"/>
              </a:ext>
            </a:extLst>
          </p:cNvPr>
          <p:cNvGrpSpPr/>
          <p:nvPr userDrawn="1"/>
        </p:nvGrpSpPr>
        <p:grpSpPr>
          <a:xfrm rot="5400000">
            <a:off x="315780" y="110302"/>
            <a:ext cx="130630" cy="422307"/>
            <a:chOff x="7081442" y="2246001"/>
            <a:chExt cx="130630" cy="563076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xmlns="" id="{33CD5DF1-0A51-4B8C-98D1-9408A20E705E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xmlns="" id="{DD845DBC-7FF4-4F7E-BD11-080AB9E6BCD4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xmlns="" id="{8732161D-26BD-4287-9735-97BEF0C8FD13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</p:grpSp>
      <p:grpSp>
        <p:nvGrpSpPr>
          <p:cNvPr id="3" name="Группа 31">
            <a:extLst>
              <a:ext uri="{FF2B5EF4-FFF2-40B4-BE49-F238E27FC236}">
                <a16:creationId xmlns:a16="http://schemas.microsoft.com/office/drawing/2014/main" xmlns="" id="{C6C7C577-D02F-475A-A11A-44E37236557A}"/>
              </a:ext>
            </a:extLst>
          </p:cNvPr>
          <p:cNvGrpSpPr/>
          <p:nvPr userDrawn="1"/>
        </p:nvGrpSpPr>
        <p:grpSpPr>
          <a:xfrm rot="5400000">
            <a:off x="906492" y="110302"/>
            <a:ext cx="130630" cy="422307"/>
            <a:chOff x="7081442" y="2246001"/>
            <a:chExt cx="130630" cy="563076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xmlns="" id="{11A52B35-C6A7-4021-B646-C13FF1E69398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xmlns="" id="{AD0BBEA0-20B7-47E7-9148-C2C0DB9C2B6B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xmlns="" id="{F0A5DB99-6505-461F-95D0-9BF2F3882E33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83302227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t Title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A31B4A1-04B8-44D5-9807-F086E65FC2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08" t="-1" r="589" b="48523"/>
          <a:stretch/>
        </p:blipFill>
        <p:spPr>
          <a:xfrm>
            <a:off x="0" y="4385951"/>
            <a:ext cx="4816070" cy="24720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F29E0DE8-6BA8-4BCD-9713-F4117FC7D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08" t="-1" r="589" b="48523"/>
          <a:stretch/>
        </p:blipFill>
        <p:spPr>
          <a:xfrm rot="10800000">
            <a:off x="4327930" y="-1"/>
            <a:ext cx="4816070" cy="2472050"/>
          </a:xfrm>
          <a:prstGeom prst="rect">
            <a:avLst/>
          </a:prstGeom>
        </p:spPr>
      </p:pic>
      <p:grpSp>
        <p:nvGrpSpPr>
          <p:cNvPr id="2" name="Группа 27">
            <a:extLst>
              <a:ext uri="{FF2B5EF4-FFF2-40B4-BE49-F238E27FC236}">
                <a16:creationId xmlns:a16="http://schemas.microsoft.com/office/drawing/2014/main" xmlns="" id="{07BBF26F-CF90-4923-AF12-668894DE37DC}"/>
              </a:ext>
            </a:extLst>
          </p:cNvPr>
          <p:cNvGrpSpPr/>
          <p:nvPr userDrawn="1"/>
        </p:nvGrpSpPr>
        <p:grpSpPr>
          <a:xfrm rot="5400000">
            <a:off x="315780" y="110302"/>
            <a:ext cx="130630" cy="422307"/>
            <a:chOff x="7081442" y="2246001"/>
            <a:chExt cx="130630" cy="563076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xmlns="" id="{33CD5DF1-0A51-4B8C-98D1-9408A20E705E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xmlns="" id="{DD845DBC-7FF4-4F7E-BD11-080AB9E6BCD4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xmlns="" id="{8732161D-26BD-4287-9735-97BEF0C8FD13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</p:grpSp>
      <p:grpSp>
        <p:nvGrpSpPr>
          <p:cNvPr id="3" name="Группа 31">
            <a:extLst>
              <a:ext uri="{FF2B5EF4-FFF2-40B4-BE49-F238E27FC236}">
                <a16:creationId xmlns:a16="http://schemas.microsoft.com/office/drawing/2014/main" xmlns="" id="{C6C7C577-D02F-475A-A11A-44E37236557A}"/>
              </a:ext>
            </a:extLst>
          </p:cNvPr>
          <p:cNvGrpSpPr/>
          <p:nvPr userDrawn="1"/>
        </p:nvGrpSpPr>
        <p:grpSpPr>
          <a:xfrm rot="5400000">
            <a:off x="906492" y="110302"/>
            <a:ext cx="130630" cy="422307"/>
            <a:chOff x="7081442" y="2246001"/>
            <a:chExt cx="130630" cy="563076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xmlns="" id="{11A52B35-C6A7-4021-B646-C13FF1E69398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xmlns="" id="{AD0BBEA0-20B7-47E7-9148-C2C0DB9C2B6B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xmlns="" id="{F0A5DB99-6505-461F-95D0-9BF2F3882E33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kern="1200">
                <a:solidFill>
                  <a:prstClr val="white"/>
                </a:solidFill>
                <a:latin typeface="SamsungOne 450C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89282344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D10B654-93F3-4721-A290-17E9A518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129703"/>
            <a:ext cx="6858000" cy="136065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CB0B30C-7A61-451E-B6EB-667FC2B0D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82431"/>
            <a:ext cx="6858000" cy="8662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CF9A802-5335-40EA-BD36-A4ED6BD7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815E34C-0C06-422D-8445-4290A33915A8}" type="datetime1">
              <a:rPr lang="ru-RU" sz="1200" kern="120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algn="l" rtl="0"/>
              <a:t>26.05.2021</a:t>
            </a:fld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CCDB0EB-4A6A-49DF-BB01-129F4E14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5CE9C39-4E1D-4183-B199-2D081277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D0A6DE4-523C-4F70-BC59-CD9CEAB9BA4C}" type="slidenum">
              <a:rPr lang="ru-RU" sz="1200" kern="120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algn="r" rtl="0"/>
              <a:t>‹#›</a:t>
            </a:fld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1FD7808-0438-4480-A8FF-E29DCEE768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3008" y="1300561"/>
            <a:ext cx="3561698" cy="1668544"/>
          </a:xfrm>
          <a:prstGeom prst="rect">
            <a:avLst/>
          </a:prstGeom>
        </p:spPr>
      </p:pic>
      <p:grpSp>
        <p:nvGrpSpPr>
          <p:cNvPr id="10" name="Группа 11">
            <a:extLst>
              <a:ext uri="{FF2B5EF4-FFF2-40B4-BE49-F238E27FC236}">
                <a16:creationId xmlns:a16="http://schemas.microsoft.com/office/drawing/2014/main" xmlns="" id="{82A927BB-4456-4AA2-AF00-6090662CA4DC}"/>
              </a:ext>
            </a:extLst>
          </p:cNvPr>
          <p:cNvGrpSpPr/>
          <p:nvPr userDrawn="1"/>
        </p:nvGrpSpPr>
        <p:grpSpPr>
          <a:xfrm>
            <a:off x="0" y="9429"/>
            <a:ext cx="1206707" cy="6839144"/>
            <a:chOff x="-1" y="9429"/>
            <a:chExt cx="1608943" cy="6839144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xmlns="" id="{C463AE3D-6F37-4235-8BFD-EBD8FEC3C1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t="13961" b="54734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xmlns="" id="{2B2F3198-1EA3-4864-9C8E-69839F491D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t="55842"/>
            <a:stretch/>
          </p:blipFill>
          <p:spPr>
            <a:xfrm rot="16200000">
              <a:off x="-796056" y="4443574"/>
              <a:ext cx="3201056" cy="1608941"/>
            </a:xfrm>
            <a:prstGeom prst="rect">
              <a:avLst/>
            </a:prstGeom>
          </p:spPr>
        </p:pic>
      </p:grpSp>
      <p:grpSp>
        <p:nvGrpSpPr>
          <p:cNvPr id="11" name="Группа 12">
            <a:extLst>
              <a:ext uri="{FF2B5EF4-FFF2-40B4-BE49-F238E27FC236}">
                <a16:creationId xmlns:a16="http://schemas.microsoft.com/office/drawing/2014/main" xmlns="" id="{FD1F5E58-08B9-43B6-9CF8-68AF52E6DFA1}"/>
              </a:ext>
            </a:extLst>
          </p:cNvPr>
          <p:cNvGrpSpPr/>
          <p:nvPr userDrawn="1"/>
        </p:nvGrpSpPr>
        <p:grpSpPr>
          <a:xfrm rot="10800000">
            <a:off x="7911997" y="0"/>
            <a:ext cx="1206707" cy="6839144"/>
            <a:chOff x="-1" y="9429"/>
            <a:chExt cx="1608943" cy="6839144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344523D2-5A2A-4FE2-A104-DD929904318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t="13961" b="54734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xmlns="" id="{60F1EB72-0D3C-4CF7-BA89-8047432804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00" t="55842"/>
            <a:stretch/>
          </p:blipFill>
          <p:spPr>
            <a:xfrm rot="16200000">
              <a:off x="-796056" y="4443574"/>
              <a:ext cx="3201056" cy="1608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54442229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68D3F8B-16D9-4FA9-A055-B3C99F9C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875349-B8FF-4EAF-9758-1B6C76217467}" type="datetime1">
              <a:rPr lang="ru-RU" sz="1200" kern="120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algn="l" rtl="0"/>
              <a:t>26.05.2021</a:t>
            </a:fld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958765E-1D59-4EBD-8B0C-D90EDEBF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4BC9D76-2C00-47FC-B1BC-53DDDD5D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D0A6DE4-523C-4F70-BC59-CD9CEAB9BA4C}" type="slidenum">
              <a:rPr lang="ru-RU" sz="1200" kern="120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algn="r" rtl="0"/>
              <a:t>‹#›</a:t>
            </a:fld>
            <a:endParaRPr lang="ru-RU" sz="1200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2619D724-5309-42B0-9DD6-2097051A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6943430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8854032-24A2-4F97-996D-2040FAF5D9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1188" y="284687"/>
            <a:ext cx="1692111" cy="7927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6EBF6EA5-4E5B-4CD5-90BE-6CA4D9B09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13961" b="54734"/>
          <a:stretch/>
        </p:blipFill>
        <p:spPr>
          <a:xfrm rot="5400000">
            <a:off x="-1172787" y="1182215"/>
            <a:ext cx="3201056" cy="8554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50C46FF-DB49-4C1C-AE2F-D07AD97199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55842"/>
          <a:stretch/>
        </p:blipFill>
        <p:spPr>
          <a:xfrm rot="16200000">
            <a:off x="-997174" y="4644692"/>
            <a:ext cx="3201056" cy="12067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FBF37052-BE88-4EBF-AE14-CA53F211E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13961" b="54734"/>
          <a:stretch/>
        </p:blipFill>
        <p:spPr>
          <a:xfrm rot="16200000">
            <a:off x="7090433" y="4810875"/>
            <a:ext cx="3201056" cy="8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5829964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3DF5192-23A1-4E74-948A-DD7949D7E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25889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C148D2-75F5-4968-BF4A-E2A68128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6943430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EB7E328-62D0-4942-BE8A-B7D45C27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57827"/>
            <a:ext cx="7886700" cy="501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FE75776-B435-4876-8805-6D9ABA143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A272BC7-7823-4DF6-81F1-7CEFB7B3C33C}" type="datetime1">
              <a:rPr lang="ru-RU" kern="1200" smtClean="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rtl="0"/>
              <a:t>26.05.2021</a:t>
            </a:fld>
            <a:endParaRPr lang="ru-RU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0CE8DE-F8D7-4826-B98F-926078B07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13D883-9999-4B3C-991A-C0644E17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D0A6DE4-523C-4F70-BC59-CD9CEAB9BA4C}" type="slidenum">
              <a:rPr lang="ru-RU" kern="1200" smtClean="0">
                <a:solidFill>
                  <a:srgbClr val="FFFFFF">
                    <a:tint val="75000"/>
                  </a:srgbClr>
                </a:solidFill>
                <a:latin typeface="SamsungOne 450C"/>
                <a:ea typeface="+mn-ea"/>
                <a:cs typeface="+mn-cs"/>
              </a:rPr>
              <a:pPr rtl="0"/>
              <a:t>‹#›</a:t>
            </a:fld>
            <a:endParaRPr lang="ru-RU" kern="1200">
              <a:solidFill>
                <a:srgbClr val="FFFFFF">
                  <a:tint val="75000"/>
                </a:srgbClr>
              </a:solidFill>
              <a:latin typeface="SamsungOne 450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882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AD42FB-C595-4448-903C-F423BC2C9399}"/>
              </a:ext>
            </a:extLst>
          </p:cNvPr>
          <p:cNvSpPr txBox="1">
            <a:spLocks/>
          </p:cNvSpPr>
          <p:nvPr/>
        </p:nvSpPr>
        <p:spPr>
          <a:xfrm>
            <a:off x="0" y="4071942"/>
            <a:ext cx="9144000" cy="13606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Приложение для учёта расходов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D124A35-A450-4D5D-9EE2-711DE86C0CCA}"/>
              </a:ext>
            </a:extLst>
          </p:cNvPr>
          <p:cNvSpPr txBox="1">
            <a:spLocks/>
          </p:cNvSpPr>
          <p:nvPr/>
        </p:nvSpPr>
        <p:spPr>
          <a:xfrm>
            <a:off x="0" y="5524669"/>
            <a:ext cx="9144000" cy="86626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Подготовил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Завёрткин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Михаил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Площадка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Новосибирская классическая гимназия № 17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Руководитель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Шперлинг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Владимир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26482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Цель и задачи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2285992"/>
            <a:ext cx="5072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Цель: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 smtClean="0"/>
              <a:t>Написание приложения для учёта расходов</a:t>
            </a:r>
          </a:p>
          <a:p>
            <a:endParaRPr lang="ru-RU" sz="2000" dirty="0" smtClean="0"/>
          </a:p>
          <a:p>
            <a:r>
              <a:rPr lang="ru-RU" sz="2000" dirty="0" smtClean="0"/>
              <a:t>Задачи: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Написание разметки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 smtClean="0"/>
              <a:t>Более глубокое изучение </a:t>
            </a:r>
            <a:r>
              <a:rPr lang="en-US" sz="2000" dirty="0" smtClean="0"/>
              <a:t>Room </a:t>
            </a:r>
            <a:r>
              <a:rPr lang="ru-RU" sz="2000" dirty="0" smtClean="0"/>
              <a:t>и написание базы данных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 smtClean="0"/>
              <a:t>Объединение разметки и модели</a:t>
            </a:r>
            <a:endParaRPr lang="ru-RU" sz="2000" dirty="0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6380" y="571480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Возможности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14199"/>
            <a:ext cx="4000528" cy="640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1343011"/>
            <a:ext cx="3357553" cy="537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Используемые технологии</a:t>
            </a:r>
            <a:endParaRPr lang="ru-RU" sz="3200" dirty="0"/>
          </a:p>
        </p:txBody>
      </p:sp>
      <p:pic>
        <p:nvPicPr>
          <p:cNvPr id="2050" name="Picture 2" descr="https://androidluckyguys.files.wordpress.com/2018/02/f2003-screen2bshot2b2017-05-172bat2b5-08-052b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857760"/>
            <a:ext cx="4379699" cy="1785950"/>
          </a:xfrm>
          <a:prstGeom prst="rect">
            <a:avLst/>
          </a:prstGeom>
          <a:noFill/>
        </p:spPr>
      </p:pic>
      <p:pic>
        <p:nvPicPr>
          <p:cNvPr id="2052" name="Picture 4" descr="http://i1.ytimg.com/vi/QsBQnFUx388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000240"/>
            <a:ext cx="3913130" cy="22011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86446" y="857232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Демонстрация</a:t>
            </a:r>
            <a:endParaRPr lang="ru-RU" sz="3200" dirty="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Заключение</a:t>
            </a:r>
            <a:endParaRPr lang="ru-RU" sz="3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428736"/>
            <a:ext cx="4641876" cy="486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msung IT School">
  <a:themeElements>
    <a:clrScheme name="Другая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Samsung Fonts">
      <a:majorFont>
        <a:latin typeface="SamsungOne 800C"/>
        <a:ea typeface=""/>
        <a:cs typeface=""/>
      </a:majorFont>
      <a:minorFont>
        <a:latin typeface="SamsungOne 450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55</Words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Тема Office</vt:lpstr>
      <vt:lpstr>Samsung IT School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Misha</dc:creator>
  <cp:lastModifiedBy>Misha</cp:lastModifiedBy>
  <cp:revision>7</cp:revision>
  <dcterms:created xsi:type="dcterms:W3CDTF">2021-05-26T07:49:34Z</dcterms:created>
  <dcterms:modified xsi:type="dcterms:W3CDTF">2021-05-26T09:00:56Z</dcterms:modified>
</cp:coreProperties>
</file>