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2" Type="http://schemas.openxmlformats.org/officeDocument/2006/relationships/hyperlink" Target="https://metanit.com/sh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yberforum.ru/net-framework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сервера и клиента для распределённых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 smtClean="0"/>
              <a:t>Завёрткин</a:t>
            </a:r>
            <a:r>
              <a:rPr lang="ru-RU" dirty="0" smtClean="0"/>
              <a:t> </a:t>
            </a:r>
            <a:r>
              <a:rPr lang="ru-RU" dirty="0" err="1" smtClean="0"/>
              <a:t>михаил</a:t>
            </a:r>
            <a:endParaRPr lang="ru-RU" dirty="0" smtClean="0"/>
          </a:p>
          <a:p>
            <a:pPr algn="r"/>
            <a:r>
              <a:rPr lang="ru-RU" dirty="0" smtClean="0"/>
              <a:t>Лицей №136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Разрабатываемая версия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avatars.mds.yandex.net/get-zen_doc/759807/pub_5ebc32953cff7449712f738c_5ebc3963c5cf9221102cb4ea/scale_12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74"/>
            <a:ext cx="5357826" cy="5357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>
                <a:hlinkClick r:id="rId2"/>
              </a:rPr>
              <a:t>Сайт, по которому я изучал </a:t>
            </a:r>
            <a:r>
              <a:rPr lang="en-US" u="sng" dirty="0" smtClean="0">
                <a:hlinkClick r:id="rId2"/>
              </a:rPr>
              <a:t>C</a:t>
            </a:r>
            <a:r>
              <a:rPr lang="ru-RU" u="sng" dirty="0" smtClean="0">
                <a:hlinkClick r:id="rId2"/>
              </a:rPr>
              <a:t>#</a:t>
            </a:r>
            <a:endParaRPr lang="ru-RU" dirty="0" smtClean="0"/>
          </a:p>
          <a:p>
            <a:r>
              <a:rPr lang="ru-RU" u="sng" dirty="0" smtClean="0">
                <a:hlinkClick r:id="rId3"/>
              </a:rPr>
              <a:t>Документация по </a:t>
            </a:r>
            <a:r>
              <a:rPr lang="en-US" u="sng" dirty="0" smtClean="0">
                <a:hlinkClick r:id="rId3"/>
              </a:rPr>
              <a:t>C</a:t>
            </a:r>
            <a:r>
              <a:rPr lang="ru-RU" u="sng" dirty="0" smtClean="0">
                <a:hlinkClick r:id="rId3"/>
              </a:rPr>
              <a:t># и .</a:t>
            </a:r>
            <a:r>
              <a:rPr lang="en-US" u="sng" dirty="0" smtClean="0">
                <a:hlinkClick r:id="rId3"/>
              </a:rPr>
              <a:t>NET</a:t>
            </a:r>
            <a:endParaRPr lang="ru-RU" dirty="0" smtClean="0"/>
          </a:p>
          <a:p>
            <a:r>
              <a:rPr lang="ru-RU" dirty="0" smtClean="0"/>
              <a:t>Форумы – </a:t>
            </a:r>
            <a:r>
              <a:rPr lang="en-US" u="sng" dirty="0" err="1" smtClean="0">
                <a:hlinkClick r:id="rId4"/>
              </a:rPr>
              <a:t>StackOverflow</a:t>
            </a:r>
            <a:r>
              <a:rPr lang="ru-RU" dirty="0" smtClean="0"/>
              <a:t> и </a:t>
            </a:r>
            <a:r>
              <a:rPr lang="en-US" u="sng" dirty="0" err="1" smtClean="0">
                <a:hlinkClick r:id="rId5"/>
              </a:rPr>
              <a:t>Cyberforum</a:t>
            </a:r>
            <a:endParaRPr lang="ru-RU" dirty="0" smtClean="0"/>
          </a:p>
          <a:p>
            <a:r>
              <a:rPr lang="ru-RU" dirty="0" smtClean="0"/>
              <a:t>Язык программирования C# 7 и платформы .NET и .NET </a:t>
            </a:r>
            <a:r>
              <a:rPr lang="ru-RU" dirty="0" err="1" smtClean="0"/>
              <a:t>Core</a:t>
            </a:r>
            <a:r>
              <a:rPr lang="ru-RU" dirty="0" smtClean="0"/>
              <a:t> - </a:t>
            </a:r>
            <a:r>
              <a:rPr lang="ru-RU" dirty="0" err="1" smtClean="0"/>
              <a:t>Джепикс</a:t>
            </a:r>
            <a:r>
              <a:rPr lang="ru-RU" dirty="0" smtClean="0"/>
              <a:t> Филипп, </a:t>
            </a:r>
            <a:r>
              <a:rPr lang="ru-RU" dirty="0" err="1" smtClean="0"/>
              <a:t>Троелсен</a:t>
            </a:r>
            <a:r>
              <a:rPr lang="ru-RU" dirty="0" smtClean="0"/>
              <a:t> Эндрю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rn.ru/upload/iblock/425/yar6jul_idc.jpg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57364"/>
            <a:ext cx="9144000" cy="500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</a:p>
          <a:p>
            <a:pPr lvl="1"/>
            <a:r>
              <a:rPr lang="ru-RU" dirty="0" smtClean="0"/>
              <a:t>Создать клиент-серверную архитектуру для проведения распределённых вычислений.</a:t>
            </a:r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 smtClean="0"/>
              <a:t>Изучение недостающей для решения информации</a:t>
            </a:r>
          </a:p>
          <a:p>
            <a:pPr lvl="1"/>
            <a:r>
              <a:rPr lang="ru-RU" dirty="0" smtClean="0"/>
              <a:t>Написание программ сервера и клиента</a:t>
            </a:r>
          </a:p>
          <a:p>
            <a:pPr lvl="1"/>
            <a:r>
              <a:rPr lang="ru-RU" dirty="0" smtClean="0"/>
              <a:t>Отладка программы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Первая версия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314096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Сервер-передатчик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4444522"/>
            <a:ext cx="164307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Сервер-обработчик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2"/>
            <a:endCxn id="5" idx="0"/>
          </p:cNvCxnSpPr>
          <p:nvPr/>
        </p:nvCxnSpPr>
        <p:spPr>
          <a:xfrm>
            <a:off x="1821637" y="4141100"/>
            <a:ext cx="0" cy="303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714876" y="200024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Клиент-передатчик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72264" y="2000240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Клиент-обработчик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3"/>
            <a:endCxn id="9" idx="1"/>
          </p:cNvCxnSpPr>
          <p:nvPr/>
        </p:nvCxnSpPr>
        <p:spPr>
          <a:xfrm>
            <a:off x="6357950" y="2500306"/>
            <a:ext cx="2143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3"/>
            <a:endCxn id="8" idx="1"/>
          </p:cNvCxnSpPr>
          <p:nvPr/>
        </p:nvCxnSpPr>
        <p:spPr>
          <a:xfrm flipV="1">
            <a:off x="2643174" y="2500306"/>
            <a:ext cx="2071702" cy="1140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714876" y="314324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Клиент-передатчик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572264" y="3143248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Клиент-обработчик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4" idx="3"/>
            <a:endCxn id="25" idx="1"/>
          </p:cNvCxnSpPr>
          <p:nvPr/>
        </p:nvCxnSpPr>
        <p:spPr>
          <a:xfrm>
            <a:off x="6357950" y="3643314"/>
            <a:ext cx="2143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714876" y="4286256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Клиент-передатчик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572264" y="4286256"/>
            <a:ext cx="164307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Клиент-обработчик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7" idx="3"/>
            <a:endCxn id="28" idx="1"/>
          </p:cNvCxnSpPr>
          <p:nvPr/>
        </p:nvCxnSpPr>
        <p:spPr>
          <a:xfrm>
            <a:off x="6357950" y="4786322"/>
            <a:ext cx="21431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4" idx="3"/>
            <a:endCxn id="24" idx="1"/>
          </p:cNvCxnSpPr>
          <p:nvPr/>
        </p:nvCxnSpPr>
        <p:spPr>
          <a:xfrm>
            <a:off x="2643174" y="3641034"/>
            <a:ext cx="2071702" cy="2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" idx="3"/>
            <a:endCxn id="27" idx="1"/>
          </p:cNvCxnSpPr>
          <p:nvPr/>
        </p:nvCxnSpPr>
        <p:spPr>
          <a:xfrm>
            <a:off x="2643174" y="3641034"/>
            <a:ext cx="2071702" cy="11452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работы сервера-передатчика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3888" y="1618304"/>
            <a:ext cx="2016224" cy="12346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Ожидание подключения клиента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940152" y="3212976"/>
            <a:ext cx="1859098" cy="1440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данных программе-обработчику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5157192"/>
            <a:ext cx="2016224" cy="1503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Получение ответа программы-обработчика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87624" y="3212976"/>
            <a:ext cx="1872208" cy="14401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Пересылка новой задачи</a:t>
            </a:r>
            <a:endParaRPr lang="ru-RU" sz="2400" dirty="0"/>
          </a:p>
        </p:txBody>
      </p:sp>
      <p:cxnSp>
        <p:nvCxnSpPr>
          <p:cNvPr id="5" name="Прямая со стрелкой 4"/>
          <p:cNvCxnSpPr>
            <a:stCxn id="4" idx="3"/>
            <a:endCxn id="11" idx="0"/>
          </p:cNvCxnSpPr>
          <p:nvPr/>
        </p:nvCxnSpPr>
        <p:spPr>
          <a:xfrm>
            <a:off x="5580112" y="2235620"/>
            <a:ext cx="1289589" cy="97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1" idx="2"/>
            <a:endCxn id="12" idx="3"/>
          </p:cNvCxnSpPr>
          <p:nvPr/>
        </p:nvCxnSpPr>
        <p:spPr>
          <a:xfrm flipH="1">
            <a:off x="5580112" y="4653136"/>
            <a:ext cx="1289589" cy="1255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2" idx="1"/>
            <a:endCxn id="13" idx="2"/>
          </p:cNvCxnSpPr>
          <p:nvPr/>
        </p:nvCxnSpPr>
        <p:spPr>
          <a:xfrm flipH="1" flipV="1">
            <a:off x="2123728" y="4653136"/>
            <a:ext cx="1440160" cy="1255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0"/>
            <a:endCxn id="4" idx="1"/>
          </p:cNvCxnSpPr>
          <p:nvPr/>
        </p:nvCxnSpPr>
        <p:spPr>
          <a:xfrm flipV="1">
            <a:off x="2123728" y="2235620"/>
            <a:ext cx="1440160" cy="9773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работы сервера-обработчика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7241" y="2733784"/>
            <a:ext cx="1944215" cy="14152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Ожидание данных от сервера-передатчика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4" idx="3"/>
            <a:endCxn id="23" idx="1"/>
          </p:cNvCxnSpPr>
          <p:nvPr/>
        </p:nvCxnSpPr>
        <p:spPr>
          <a:xfrm flipV="1">
            <a:off x="4861456" y="3165186"/>
            <a:ext cx="358616" cy="276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339752" y="1417638"/>
            <a:ext cx="3096344" cy="10399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Ввод промежуточных результатов из файла</a:t>
            </a:r>
            <a:endParaRPr lang="ru-RU" sz="2400" dirty="0"/>
          </a:p>
        </p:txBody>
      </p:sp>
      <p:cxnSp>
        <p:nvCxnSpPr>
          <p:cNvPr id="12" name="Прямая со стрелкой 11"/>
          <p:cNvCxnSpPr>
            <a:stCxn id="11" idx="2"/>
            <a:endCxn id="4" idx="0"/>
          </p:cNvCxnSpPr>
          <p:nvPr/>
        </p:nvCxnSpPr>
        <p:spPr>
          <a:xfrm>
            <a:off x="3887924" y="2457539"/>
            <a:ext cx="1425" cy="276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Ромб 22"/>
          <p:cNvSpPr/>
          <p:nvPr/>
        </p:nvSpPr>
        <p:spPr>
          <a:xfrm>
            <a:off x="5220072" y="2276872"/>
            <a:ext cx="3923928" cy="177662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Это начальная комбинация?</a:t>
            </a:r>
            <a:endParaRPr lang="ru-RU" sz="2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244966" y="4856728"/>
            <a:ext cx="1874139" cy="145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Обработка переданного результата</a:t>
            </a:r>
            <a:endParaRPr lang="ru-RU" sz="2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917241" y="4858602"/>
            <a:ext cx="1944215" cy="145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Создание новой задачи для клиента</a:t>
            </a:r>
            <a:endParaRPr lang="ru-RU" sz="2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51520" y="4856728"/>
            <a:ext cx="1944216" cy="14525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задачи серверу-передатчику</a:t>
            </a:r>
            <a:endParaRPr lang="ru-RU" sz="24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51520" y="2733784"/>
            <a:ext cx="1944216" cy="14152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Копирование базы данных в файл</a:t>
            </a:r>
            <a:endParaRPr lang="ru-RU" sz="2400" dirty="0"/>
          </a:p>
        </p:txBody>
      </p:sp>
      <p:cxnSp>
        <p:nvCxnSpPr>
          <p:cNvPr id="42" name="Прямая со стрелкой 41"/>
          <p:cNvCxnSpPr>
            <a:stCxn id="23" idx="3"/>
            <a:endCxn id="37" idx="0"/>
          </p:cNvCxnSpPr>
          <p:nvPr/>
        </p:nvCxnSpPr>
        <p:spPr>
          <a:xfrm flipH="1">
            <a:off x="7182036" y="3165186"/>
            <a:ext cx="1961964" cy="16915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3" idx="2"/>
            <a:endCxn id="38" idx="3"/>
          </p:cNvCxnSpPr>
          <p:nvPr/>
        </p:nvCxnSpPr>
        <p:spPr>
          <a:xfrm flipH="1">
            <a:off x="4861456" y="4053500"/>
            <a:ext cx="2320580" cy="1530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7" idx="1"/>
            <a:endCxn id="38" idx="3"/>
          </p:cNvCxnSpPr>
          <p:nvPr/>
        </p:nvCxnSpPr>
        <p:spPr>
          <a:xfrm flipH="1">
            <a:off x="4861456" y="5583024"/>
            <a:ext cx="1383510" cy="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8" idx="1"/>
            <a:endCxn id="39" idx="3"/>
          </p:cNvCxnSpPr>
          <p:nvPr/>
        </p:nvCxnSpPr>
        <p:spPr>
          <a:xfrm flipH="1" flipV="1">
            <a:off x="2195736" y="5583024"/>
            <a:ext cx="721505" cy="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9" idx="0"/>
            <a:endCxn id="40" idx="2"/>
          </p:cNvCxnSpPr>
          <p:nvPr/>
        </p:nvCxnSpPr>
        <p:spPr>
          <a:xfrm flipV="1">
            <a:off x="1223628" y="4149080"/>
            <a:ext cx="0" cy="7076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0" idx="3"/>
            <a:endCxn id="4" idx="1"/>
          </p:cNvCxnSpPr>
          <p:nvPr/>
        </p:nvCxnSpPr>
        <p:spPr>
          <a:xfrm>
            <a:off x="2195736" y="3441432"/>
            <a:ext cx="7215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52670" y="3974412"/>
            <a:ext cx="784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</a:t>
            </a:r>
            <a:endParaRPr lang="ru-RU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4368" y="4149080"/>
            <a:ext cx="97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НЕТ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8612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работы клиента-передатчика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868" y="3018656"/>
            <a:ext cx="1643074" cy="11304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Получение новой задачи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5090" y="3018654"/>
            <a:ext cx="2200328" cy="17026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данных программе-обработчику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25887" y="5184886"/>
            <a:ext cx="2304256" cy="14844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Ожидание ответа программы-обработчика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2622" y="3018655"/>
            <a:ext cx="1859098" cy="17026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Пересылка </a:t>
            </a:r>
            <a:r>
              <a:rPr lang="ru-RU" sz="2400" dirty="0"/>
              <a:t>р</a:t>
            </a:r>
            <a:r>
              <a:rPr lang="ru-RU" sz="2400" dirty="0" smtClean="0"/>
              <a:t>езультатов</a:t>
            </a:r>
            <a:endParaRPr lang="ru-RU" sz="2400" dirty="0"/>
          </a:p>
        </p:txBody>
      </p:sp>
      <p:cxnSp>
        <p:nvCxnSpPr>
          <p:cNvPr id="7" name="Прямая со стрелкой 6"/>
          <p:cNvCxnSpPr>
            <a:stCxn id="3" idx="3"/>
            <a:endCxn id="4" idx="1"/>
          </p:cNvCxnSpPr>
          <p:nvPr/>
        </p:nvCxnSpPr>
        <p:spPr>
          <a:xfrm>
            <a:off x="5214942" y="3583868"/>
            <a:ext cx="1520148" cy="2861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2"/>
            <a:endCxn id="5" idx="3"/>
          </p:cNvCxnSpPr>
          <p:nvPr/>
        </p:nvCxnSpPr>
        <p:spPr>
          <a:xfrm flipH="1">
            <a:off x="5530143" y="4721317"/>
            <a:ext cx="2305111" cy="12058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1"/>
            <a:endCxn id="6" idx="2"/>
          </p:cNvCxnSpPr>
          <p:nvPr/>
        </p:nvCxnSpPr>
        <p:spPr>
          <a:xfrm flipH="1" flipV="1">
            <a:off x="1122171" y="4721318"/>
            <a:ext cx="2103716" cy="1205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788116" y="1587855"/>
            <a:ext cx="1944216" cy="1067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начальной комбинации</a:t>
            </a:r>
            <a:endParaRPr lang="ru-RU" sz="2400" dirty="0"/>
          </a:p>
        </p:txBody>
      </p:sp>
      <p:cxnSp>
        <p:nvCxnSpPr>
          <p:cNvPr id="11" name="Прямая со стрелкой 10"/>
          <p:cNvCxnSpPr>
            <a:stCxn id="10" idx="2"/>
            <a:endCxn id="3" idx="0"/>
          </p:cNvCxnSpPr>
          <p:nvPr/>
        </p:nvCxnSpPr>
        <p:spPr>
          <a:xfrm flipH="1">
            <a:off x="4393405" y="2655198"/>
            <a:ext cx="1366819" cy="363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  <a:endCxn id="3" idx="1"/>
          </p:cNvCxnSpPr>
          <p:nvPr/>
        </p:nvCxnSpPr>
        <p:spPr>
          <a:xfrm flipV="1">
            <a:off x="2051720" y="3583868"/>
            <a:ext cx="1520148" cy="2861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51720" y="1587855"/>
            <a:ext cx="2004824" cy="106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Определение </a:t>
            </a:r>
            <a:r>
              <a:rPr lang="en-US" sz="2400" dirty="0" smtClean="0"/>
              <a:t>IP </a:t>
            </a:r>
            <a:r>
              <a:rPr lang="ru-RU" sz="2400" dirty="0" smtClean="0"/>
              <a:t>сервера</a:t>
            </a:r>
            <a:endParaRPr lang="ru-RU" sz="2400" dirty="0"/>
          </a:p>
        </p:txBody>
      </p:sp>
      <p:cxnSp>
        <p:nvCxnSpPr>
          <p:cNvPr id="18" name="Прямая со стрелкой 17"/>
          <p:cNvCxnSpPr>
            <a:stCxn id="14" idx="3"/>
            <a:endCxn id="10" idx="1"/>
          </p:cNvCxnSpPr>
          <p:nvPr/>
        </p:nvCxnSpPr>
        <p:spPr>
          <a:xfrm>
            <a:off x="4056544" y="2121527"/>
            <a:ext cx="731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работы клиента-обработчика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987824" y="1501332"/>
            <a:ext cx="2160240" cy="13850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Получение данных от клиента-передатчика</a:t>
            </a:r>
            <a:endParaRPr lang="ru-RU" sz="2400" dirty="0"/>
          </a:p>
        </p:txBody>
      </p:sp>
      <p:cxnSp>
        <p:nvCxnSpPr>
          <p:cNvPr id="53" name="Прямая со стрелкой 52"/>
          <p:cNvCxnSpPr>
            <a:stCxn id="50" idx="3"/>
            <a:endCxn id="51" idx="0"/>
          </p:cNvCxnSpPr>
          <p:nvPr/>
        </p:nvCxnSpPr>
        <p:spPr>
          <a:xfrm>
            <a:off x="5148064" y="2193833"/>
            <a:ext cx="1824834" cy="10494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395536" y="3573016"/>
            <a:ext cx="2304256" cy="1932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Передача лучшей комбинации клиенту-передатчику</a:t>
            </a:r>
            <a:endParaRPr lang="ru-RU" sz="2400" dirty="0"/>
          </a:p>
        </p:txBody>
      </p:sp>
      <p:cxnSp>
        <p:nvCxnSpPr>
          <p:cNvPr id="65" name="Прямая со стрелкой 64"/>
          <p:cNvCxnSpPr>
            <a:stCxn id="51" idx="1"/>
            <a:endCxn id="61" idx="3"/>
          </p:cNvCxnSpPr>
          <p:nvPr/>
        </p:nvCxnSpPr>
        <p:spPr>
          <a:xfrm flipH="1">
            <a:off x="2699792" y="4539432"/>
            <a:ext cx="227513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1" idx="0"/>
            <a:endCxn id="50" idx="1"/>
          </p:cNvCxnSpPr>
          <p:nvPr/>
        </p:nvCxnSpPr>
        <p:spPr>
          <a:xfrm flipV="1">
            <a:off x="1547664" y="2193833"/>
            <a:ext cx="1440160" cy="13791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8"/>
          <p:cNvGrpSpPr/>
          <p:nvPr/>
        </p:nvGrpSpPr>
        <p:grpSpPr>
          <a:xfrm>
            <a:off x="4974930" y="3243288"/>
            <a:ext cx="3995936" cy="2592288"/>
            <a:chOff x="5148064" y="3573016"/>
            <a:chExt cx="3995936" cy="2592288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5148064" y="3573016"/>
              <a:ext cx="3995936" cy="25922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dirty="0" smtClean="0">
                  <a:solidFill>
                    <a:schemeClr val="tx1"/>
                  </a:solidFill>
                </a:rPr>
                <a:t>Перебор 1000000 вариантов</a:t>
              </a:r>
            </a:p>
            <a:p>
              <a:endParaRPr lang="ru-RU" sz="2400" dirty="0" smtClean="0"/>
            </a:p>
            <a:p>
              <a:endParaRPr lang="ru-RU" sz="2400" dirty="0" smtClean="0"/>
            </a:p>
            <a:p>
              <a:endParaRPr lang="ru-RU" sz="2400" dirty="0"/>
            </a:p>
            <a:p>
              <a:endParaRPr lang="ru-RU" sz="2400" dirty="0" smtClean="0"/>
            </a:p>
            <a:p>
              <a:endParaRPr lang="ru-RU" sz="2400" dirty="0"/>
            </a:p>
            <a:p>
              <a:endParaRPr lang="ru-RU" sz="2400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5544108" y="4005064"/>
              <a:ext cx="35998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Перевод числа в массив</a:t>
              </a:r>
              <a:endParaRPr lang="ru-RU" sz="2400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5543053" y="4648025"/>
              <a:ext cx="3599892" cy="432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Симуляция игры</a:t>
              </a:r>
              <a:endParaRPr lang="ru-RU" sz="2400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5544108" y="5289574"/>
              <a:ext cx="3599892" cy="65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Нахождение лучшей комбинации</a:t>
              </a:r>
              <a:endParaRPr lang="ru-RU" sz="2400" dirty="0"/>
            </a:p>
          </p:txBody>
        </p:sp>
        <p:cxnSp>
          <p:nvCxnSpPr>
            <p:cNvPr id="69" name="Прямая со стрелкой 68"/>
            <p:cNvCxnSpPr>
              <a:stCxn id="55" idx="2"/>
            </p:cNvCxnSpPr>
            <p:nvPr/>
          </p:nvCxnSpPr>
          <p:spPr>
            <a:xfrm flipH="1">
              <a:off x="7342999" y="4437112"/>
              <a:ext cx="1055" cy="210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6" idx="2"/>
              <a:endCxn id="57" idx="0"/>
            </p:cNvCxnSpPr>
            <p:nvPr/>
          </p:nvCxnSpPr>
          <p:spPr>
            <a:xfrm>
              <a:off x="7342999" y="5080570"/>
              <a:ext cx="1055" cy="209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72"/>
            <p:cNvCxnSpPr>
              <a:stCxn id="57" idx="1"/>
              <a:endCxn id="55" idx="1"/>
            </p:cNvCxnSpPr>
            <p:nvPr/>
          </p:nvCxnSpPr>
          <p:spPr>
            <a:xfrm rot="10800000">
              <a:off x="5544108" y="4221089"/>
              <a:ext cx="12700" cy="139833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0814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191</Words>
  <PresentationFormat>Экран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Создание сервера и клиента для распределённых вычислений</vt:lpstr>
      <vt:lpstr>Введение</vt:lpstr>
      <vt:lpstr>Цель и задачи</vt:lpstr>
      <vt:lpstr>Первая версия на PascalABC.NET</vt:lpstr>
      <vt:lpstr>Структура программы</vt:lpstr>
      <vt:lpstr>Принцип работы сервера-передатчика</vt:lpstr>
      <vt:lpstr>Принцип работы сервера-обработчика</vt:lpstr>
      <vt:lpstr>Принцип работы клиента-передатчика</vt:lpstr>
      <vt:lpstr>Принцип работы клиента-обработчика</vt:lpstr>
      <vt:lpstr>Разрабатываемая версия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сервера и клиента для распределённых вычислений</dc:title>
  <dc:creator>Misha</dc:creator>
  <cp:lastModifiedBy>Misha</cp:lastModifiedBy>
  <cp:revision>7</cp:revision>
  <dcterms:created xsi:type="dcterms:W3CDTF">2021-05-14T10:57:24Z</dcterms:created>
  <dcterms:modified xsi:type="dcterms:W3CDTF">2021-05-17T08:51:39Z</dcterms:modified>
</cp:coreProperties>
</file>