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csharp/" TargetMode="External"/><Relationship Id="rId2" Type="http://schemas.openxmlformats.org/officeDocument/2006/relationships/hyperlink" Target="https://metanit.com/sharp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yberforum.ru/net-framework/" TargetMode="External"/><Relationship Id="rId4" Type="http://schemas.openxmlformats.org/officeDocument/2006/relationships/hyperlink" Target="https://stackoverflow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сервера и клиента для распределённых вычислений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err="1" smtClean="0"/>
              <a:t>Завёрткин</a:t>
            </a:r>
            <a:r>
              <a:rPr lang="ru-RU" dirty="0" smtClean="0"/>
              <a:t> </a:t>
            </a:r>
            <a:r>
              <a:rPr lang="ru-RU" dirty="0" err="1" smtClean="0"/>
              <a:t>михаил</a:t>
            </a:r>
            <a:endParaRPr lang="ru-RU" dirty="0" smtClean="0"/>
          </a:p>
          <a:p>
            <a:pPr algn="r"/>
            <a:r>
              <a:rPr lang="ru-RU" dirty="0" smtClean="0"/>
              <a:t>Лицей №136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https://www.crn.ru/upload/iblock/425/yar6jul_idc.jpg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0" y="1857364"/>
            <a:ext cx="9144000" cy="5000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Цель:</a:t>
            </a:r>
          </a:p>
          <a:p>
            <a:pPr lvl="1"/>
            <a:r>
              <a:rPr lang="ru-RU" dirty="0" smtClean="0"/>
              <a:t>Создать клиент-серверную архитектуру для проведения распределённых вычислений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 smtClean="0"/>
              <a:t>Задачи:</a:t>
            </a:r>
          </a:p>
          <a:p>
            <a:pPr lvl="1"/>
            <a:r>
              <a:rPr lang="ru-RU" dirty="0" smtClean="0"/>
              <a:t>Изучение недостающей для решения информации</a:t>
            </a:r>
          </a:p>
          <a:p>
            <a:pPr lvl="1"/>
            <a:r>
              <a:rPr lang="ru-RU" dirty="0" smtClean="0"/>
              <a:t>Написание программ сервера и клиента</a:t>
            </a:r>
          </a:p>
          <a:p>
            <a:pPr lvl="1"/>
            <a:r>
              <a:rPr lang="ru-RU" dirty="0" smtClean="0"/>
              <a:t>Отладка </a:t>
            </a:r>
            <a:r>
              <a:rPr lang="ru-RU" dirty="0" smtClean="0"/>
              <a:t>программы</a:t>
            </a:r>
            <a:endParaRPr lang="ru-RU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Первая версия на </a:t>
            </a:r>
            <a:r>
              <a:rPr lang="en-US" dirty="0" smtClean="0"/>
              <a:t>PascalABC.NET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9144000" cy="53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Разрабатываемая </a:t>
            </a:r>
            <a:r>
              <a:rPr lang="ru-RU" dirty="0" smtClean="0"/>
              <a:t>версия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9144000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Список использованной литературы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u="sng" dirty="0" smtClean="0">
                <a:hlinkClick r:id="rId2"/>
              </a:rPr>
              <a:t>Сайт, по которому я изучал </a:t>
            </a:r>
            <a:r>
              <a:rPr lang="en-US" u="sng" dirty="0" smtClean="0">
                <a:hlinkClick r:id="rId2"/>
              </a:rPr>
              <a:t>C</a:t>
            </a:r>
            <a:r>
              <a:rPr lang="ru-RU" u="sng" dirty="0" smtClean="0">
                <a:hlinkClick r:id="rId2"/>
              </a:rPr>
              <a:t>#</a:t>
            </a:r>
            <a:endParaRPr lang="ru-RU" dirty="0" smtClean="0"/>
          </a:p>
          <a:p>
            <a:r>
              <a:rPr lang="ru-RU" u="sng" dirty="0" smtClean="0">
                <a:hlinkClick r:id="rId3"/>
              </a:rPr>
              <a:t>Документация по </a:t>
            </a:r>
            <a:r>
              <a:rPr lang="en-US" u="sng" dirty="0" smtClean="0">
                <a:hlinkClick r:id="rId3"/>
              </a:rPr>
              <a:t>C</a:t>
            </a:r>
            <a:r>
              <a:rPr lang="ru-RU" u="sng" dirty="0" smtClean="0">
                <a:hlinkClick r:id="rId3"/>
              </a:rPr>
              <a:t># и .</a:t>
            </a:r>
            <a:r>
              <a:rPr lang="en-US" u="sng" dirty="0" smtClean="0">
                <a:hlinkClick r:id="rId3"/>
              </a:rPr>
              <a:t>NET</a:t>
            </a:r>
            <a:endParaRPr lang="ru-RU" dirty="0" smtClean="0"/>
          </a:p>
          <a:p>
            <a:r>
              <a:rPr lang="ru-RU" dirty="0" smtClean="0"/>
              <a:t>Форумы – </a:t>
            </a:r>
            <a:r>
              <a:rPr lang="en-US" u="sng" dirty="0" err="1" smtClean="0">
                <a:hlinkClick r:id="rId4"/>
              </a:rPr>
              <a:t>StackOverflow</a:t>
            </a:r>
            <a:r>
              <a:rPr lang="ru-RU" dirty="0" smtClean="0"/>
              <a:t> и </a:t>
            </a:r>
            <a:r>
              <a:rPr lang="en-US" u="sng" dirty="0" err="1" smtClean="0">
                <a:hlinkClick r:id="rId5"/>
              </a:rPr>
              <a:t>Cyberforum</a:t>
            </a:r>
            <a:endParaRPr lang="ru-RU" dirty="0" smtClean="0"/>
          </a:p>
          <a:p>
            <a:r>
              <a:rPr lang="ru-RU" dirty="0" smtClean="0"/>
              <a:t>Язык программирования C# 7 и платформы .NET и .NET </a:t>
            </a:r>
            <a:r>
              <a:rPr lang="ru-RU" dirty="0" err="1" smtClean="0"/>
              <a:t>Core</a:t>
            </a:r>
            <a:r>
              <a:rPr lang="ru-RU" dirty="0" smtClean="0"/>
              <a:t> - </a:t>
            </a:r>
            <a:r>
              <a:rPr lang="ru-RU" dirty="0" err="1" smtClean="0"/>
              <a:t>Джепикс</a:t>
            </a:r>
            <a:r>
              <a:rPr lang="ru-RU" dirty="0" smtClean="0"/>
              <a:t> Филипп, </a:t>
            </a:r>
            <a:r>
              <a:rPr lang="ru-RU" dirty="0" err="1" smtClean="0"/>
              <a:t>Троелсен</a:t>
            </a:r>
            <a:r>
              <a:rPr lang="ru-RU" dirty="0" smtClean="0"/>
              <a:t> Эндрю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89</Words>
  <PresentationFormat>Экран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Создание сервера и клиента для распределённых вычислений</vt:lpstr>
      <vt:lpstr>Введение</vt:lpstr>
      <vt:lpstr>Цель и задачи</vt:lpstr>
      <vt:lpstr>Первая версия на PascalABC.NET</vt:lpstr>
      <vt:lpstr>Разрабатываемая версия</vt:lpstr>
      <vt:lpstr>Заключение</vt:lpstr>
      <vt:lpstr>Список использованной литературы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сервера и клиента для распределённых вычислений</dc:title>
  <dc:creator>Misha</dc:creator>
  <cp:lastModifiedBy>Misha</cp:lastModifiedBy>
  <cp:revision>5</cp:revision>
  <dcterms:created xsi:type="dcterms:W3CDTF">2021-05-14T10:57:24Z</dcterms:created>
  <dcterms:modified xsi:type="dcterms:W3CDTF">2021-05-16T15:28:40Z</dcterms:modified>
</cp:coreProperties>
</file>