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14480" y="1500174"/>
            <a:ext cx="5643570" cy="428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28794" y="2643182"/>
            <a:ext cx="3357586" cy="2225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</a:t>
            </a:r>
            <a:r>
              <a:rPr lang="en-US" dirty="0" smtClean="0"/>
              <a:t>proxy</a:t>
            </a:r>
            <a:endParaRPr lang="en-US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572132" y="3714752"/>
            <a:ext cx="171451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WorkManager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913147" y="3262715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Encoding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913147" y="4132028"/>
            <a:ext cx="1373101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</a:t>
            </a:r>
            <a:endParaRPr lang="ru-RU" dirty="0"/>
          </a:p>
        </p:txBody>
      </p:sp>
      <p:cxnSp>
        <p:nvCxnSpPr>
          <p:cNvPr id="31" name="Соединительная линия уступом 30"/>
          <p:cNvCxnSpPr>
            <a:stCxn id="4" idx="3"/>
            <a:endCxn id="14" idx="0"/>
          </p:cNvCxnSpPr>
          <p:nvPr/>
        </p:nvCxnSpPr>
        <p:spPr>
          <a:xfrm flipH="1" flipV="1">
            <a:off x="3591808" y="3262715"/>
            <a:ext cx="1694572" cy="493456"/>
          </a:xfrm>
          <a:prstGeom prst="bentConnector4">
            <a:avLst>
              <a:gd name="adj1" fmla="val 31369"/>
              <a:gd name="adj2" fmla="val 140153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4" idx="3"/>
            <a:endCxn id="29" idx="0"/>
          </p:cNvCxnSpPr>
          <p:nvPr/>
        </p:nvCxnSpPr>
        <p:spPr>
          <a:xfrm flipH="1">
            <a:off x="3599698" y="3756171"/>
            <a:ext cx="1686682" cy="375857"/>
          </a:xfrm>
          <a:prstGeom prst="bentConnector4">
            <a:avLst>
              <a:gd name="adj1" fmla="val 31516"/>
              <a:gd name="adj2" fmla="val 53418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6036479" y="4166220"/>
            <a:ext cx="1050155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16" idx="0"/>
            <a:endCxn id="4" idx="3"/>
          </p:cNvCxnSpPr>
          <p:nvPr/>
        </p:nvCxnSpPr>
        <p:spPr>
          <a:xfrm rot="16200000" flipH="1" flipV="1">
            <a:off x="5837174" y="3163957"/>
            <a:ext cx="41419" cy="1143008"/>
          </a:xfrm>
          <a:prstGeom prst="bentConnector4">
            <a:avLst>
              <a:gd name="adj1" fmla="val -551921"/>
              <a:gd name="adj2" fmla="val 875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1428736"/>
            <a:ext cx="828680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GetWorkSeed</a:t>
            </a:r>
            <a:r>
              <a:rPr lang="en-US" dirty="0" smtClean="0"/>
              <a:t>{</a:t>
            </a:r>
            <a:r>
              <a:rPr lang="en-US" dirty="0" err="1" smtClean="0"/>
              <a:t>WorkID</a:t>
            </a:r>
            <a:r>
              <a:rPr lang="en-US" dirty="0" smtClean="0"/>
              <a:t>}</a:t>
            </a:r>
          </a:p>
          <a:p>
            <a:pPr algn="r">
              <a:buFont typeface="Arial" pitchFamily="34" charset="0"/>
              <a:buChar char="•"/>
            </a:pPr>
            <a:r>
              <a:rPr lang="en-US" dirty="0" err="1" smtClean="0"/>
              <a:t>ReceiveWorkSeed</a:t>
            </a:r>
            <a:r>
              <a:rPr lang="en-US" dirty="0" smtClean="0"/>
              <a:t>{</a:t>
            </a:r>
            <a:r>
              <a:rPr lang="en-US" dirty="0" err="1" smtClean="0"/>
              <a:t>WorkID</a:t>
            </a:r>
            <a:r>
              <a:rPr lang="en-US" dirty="0" smtClean="0"/>
              <a:t>, </a:t>
            </a:r>
            <a:r>
              <a:rPr lang="en-US" dirty="0" err="1" smtClean="0"/>
              <a:t>WorkSeed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2357430"/>
            <a:ext cx="82868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SendWorkResult</a:t>
            </a:r>
            <a:r>
              <a:rPr lang="en-US" dirty="0" smtClean="0"/>
              <a:t>{</a:t>
            </a:r>
            <a:r>
              <a:rPr lang="en-US" dirty="0" err="1" smtClean="0"/>
              <a:t>WorkID</a:t>
            </a:r>
            <a:r>
              <a:rPr lang="en-US" dirty="0" smtClean="0"/>
              <a:t>, </a:t>
            </a:r>
            <a:r>
              <a:rPr lang="en-US" dirty="0" err="1" smtClean="0"/>
              <a:t>WorkResult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8596" y="3000372"/>
            <a:ext cx="828680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GetWorkClass</a:t>
            </a:r>
            <a:r>
              <a:rPr lang="en-US" dirty="0" smtClean="0"/>
              <a:t>{</a:t>
            </a:r>
            <a:r>
              <a:rPr lang="en-US" dirty="0" err="1" smtClean="0"/>
              <a:t>WorkID</a:t>
            </a:r>
            <a:r>
              <a:rPr lang="en-US" dirty="0" smtClean="0"/>
              <a:t>}</a:t>
            </a:r>
          </a:p>
          <a:p>
            <a:pPr algn="r">
              <a:buFont typeface="Arial" pitchFamily="34" charset="0"/>
              <a:buChar char="•"/>
            </a:pPr>
            <a:r>
              <a:rPr lang="en-US" dirty="0" err="1" smtClean="0"/>
              <a:t>ReceiveWorkClass</a:t>
            </a:r>
            <a:r>
              <a:rPr lang="en-US" dirty="0" smtClean="0"/>
              <a:t>{</a:t>
            </a:r>
            <a:r>
              <a:rPr lang="en-US" dirty="0" err="1" smtClean="0"/>
              <a:t>WorkID</a:t>
            </a:r>
            <a:r>
              <a:rPr lang="en-US" dirty="0" smtClean="0"/>
              <a:t>, </a:t>
            </a:r>
            <a:r>
              <a:rPr lang="en-US" dirty="0" err="1" smtClean="0"/>
              <a:t>WorkClass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3962948"/>
            <a:ext cx="8258204" cy="76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GetInitData</a:t>
            </a:r>
            <a:endParaRPr lang="en-US" dirty="0" smtClean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 err="1" smtClean="0"/>
              <a:t>ReceiveInitData</a:t>
            </a:r>
            <a:r>
              <a:rPr lang="en-US" dirty="0" smtClean="0"/>
              <a:t>{</a:t>
            </a:r>
            <a:r>
              <a:rPr lang="en-US" dirty="0" err="1" smtClean="0"/>
              <a:t>ProxyIPs</a:t>
            </a: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00100" y="1500174"/>
            <a:ext cx="6500858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3214686"/>
            <a:ext cx="157163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client</a:t>
            </a:r>
          </a:p>
          <a:p>
            <a:pPr algn="ctr"/>
            <a:r>
              <a:rPr lang="en-US" dirty="0" smtClean="0"/>
              <a:t>(receive-send)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786182" y="3500438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57620" y="2357430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Encoding</a:t>
            </a:r>
          </a:p>
          <a:p>
            <a:pPr algn="ctr"/>
            <a:r>
              <a:rPr lang="en-US" dirty="0" smtClean="0"/>
              <a:t>(in)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7" idx="2"/>
            <a:endCxn id="6" idx="0"/>
          </p:cNvCxnSpPr>
          <p:nvPr/>
        </p:nvCxnSpPr>
        <p:spPr>
          <a:xfrm rot="5400000">
            <a:off x="4107653" y="3214686"/>
            <a:ext cx="500066" cy="7143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0" idx="1"/>
            <a:endCxn id="4" idx="2"/>
          </p:cNvCxnSpPr>
          <p:nvPr/>
        </p:nvCxnSpPr>
        <p:spPr>
          <a:xfrm rot="10800000">
            <a:off x="2143108" y="4572009"/>
            <a:ext cx="1714512" cy="46434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3"/>
            <a:endCxn id="26" idx="1"/>
          </p:cNvCxnSpPr>
          <p:nvPr/>
        </p:nvCxnSpPr>
        <p:spPr>
          <a:xfrm>
            <a:off x="4857752" y="3821909"/>
            <a:ext cx="714380" cy="2143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3"/>
            <a:endCxn id="7" idx="1"/>
          </p:cNvCxnSpPr>
          <p:nvPr/>
        </p:nvCxnSpPr>
        <p:spPr>
          <a:xfrm flipV="1">
            <a:off x="2928926" y="2678901"/>
            <a:ext cx="928694" cy="12144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5572132" y="3357562"/>
            <a:ext cx="157163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database</a:t>
            </a:r>
          </a:p>
          <a:p>
            <a:pPr algn="ctr"/>
            <a:r>
              <a:rPr lang="en-US" dirty="0" smtClean="0"/>
              <a:t>(receive-send)</a:t>
            </a:r>
          </a:p>
        </p:txBody>
      </p:sp>
      <p:cxnSp>
        <p:nvCxnSpPr>
          <p:cNvPr id="10" name="Прямая со стрелкой 9"/>
          <p:cNvCxnSpPr>
            <a:stCxn id="26" idx="2"/>
            <a:endCxn id="40" idx="3"/>
          </p:cNvCxnSpPr>
          <p:nvPr/>
        </p:nvCxnSpPr>
        <p:spPr>
          <a:xfrm rot="5400000">
            <a:off x="5482835" y="4161239"/>
            <a:ext cx="321471" cy="142876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3857620" y="4714884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Encoding</a:t>
            </a:r>
          </a:p>
          <a:p>
            <a:pPr algn="ctr"/>
            <a:r>
              <a:rPr lang="en-US" dirty="0" smtClean="0"/>
              <a:t>(out)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43042" y="1500174"/>
            <a:ext cx="5500726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14546" y="2571744"/>
            <a:ext cx="157163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proxy</a:t>
            </a:r>
          </a:p>
          <a:p>
            <a:pPr algn="ctr"/>
            <a:r>
              <a:rPr lang="en-US" dirty="0" smtClean="0"/>
              <a:t>(receive-send)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572132" y="4071942"/>
            <a:ext cx="135732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8" idx="1"/>
            <a:endCxn id="4" idx="2"/>
          </p:cNvCxnSpPr>
          <p:nvPr/>
        </p:nvCxnSpPr>
        <p:spPr>
          <a:xfrm rot="10800000">
            <a:off x="3000364" y="3929067"/>
            <a:ext cx="2571768" cy="53578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3"/>
            <a:endCxn id="8" idx="0"/>
          </p:cNvCxnSpPr>
          <p:nvPr/>
        </p:nvCxnSpPr>
        <p:spPr>
          <a:xfrm>
            <a:off x="3786182" y="3250405"/>
            <a:ext cx="2464611" cy="82153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57</Words>
  <Application>Microsoft Office PowerPoint</Application>
  <PresentationFormat>Экран (4:3)</PresentationFormat>
  <Paragraphs>76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Client</vt:lpstr>
      <vt:lpstr>Protocols</vt:lpstr>
      <vt:lpstr>Proxy</vt:lpstr>
      <vt:lpstr>Database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</dc:title>
  <dc:creator>Миша</dc:creator>
  <cp:lastModifiedBy>User</cp:lastModifiedBy>
  <cp:revision>25</cp:revision>
  <dcterms:created xsi:type="dcterms:W3CDTF">2020-05-29T17:15:16Z</dcterms:created>
  <dcterms:modified xsi:type="dcterms:W3CDTF">2020-07-01T14:37:51Z</dcterms:modified>
</cp:coreProperties>
</file>