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86058"/>
            <a:ext cx="157163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proxy</a:t>
            </a:r>
          </a:p>
          <a:p>
            <a:pPr algn="ctr"/>
            <a:r>
              <a:rPr lang="en-US" dirty="0" smtClean="0"/>
              <a:t>(receive-send)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0430" y="1643050"/>
            <a:ext cx="5643570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86578" y="2285992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</a:p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000628" y="4000504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</a:t>
            </a:r>
          </a:p>
          <a:p>
            <a:pPr algn="ctr"/>
            <a:r>
              <a:rPr lang="en-US" dirty="0" smtClean="0"/>
              <a:t>(out)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143768" y="4714884"/>
            <a:ext cx="135732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</a:t>
            </a:r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cxnSp>
        <p:nvCxnSpPr>
          <p:cNvPr id="18" name="Прямая со стрелкой 17"/>
          <p:cNvCxnSpPr>
            <a:stCxn id="44" idx="3"/>
            <a:endCxn id="6" idx="1"/>
          </p:cNvCxnSpPr>
          <p:nvPr/>
        </p:nvCxnSpPr>
        <p:spPr>
          <a:xfrm flipV="1">
            <a:off x="6072198" y="2607463"/>
            <a:ext cx="714380" cy="3571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1"/>
            <a:endCxn id="11" idx="3"/>
          </p:cNvCxnSpPr>
          <p:nvPr/>
        </p:nvCxnSpPr>
        <p:spPr>
          <a:xfrm rot="10800000">
            <a:off x="6072198" y="4321975"/>
            <a:ext cx="1071570" cy="7858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1"/>
            <a:endCxn id="4" idx="2"/>
          </p:cNvCxnSpPr>
          <p:nvPr/>
        </p:nvCxnSpPr>
        <p:spPr>
          <a:xfrm rot="10800000">
            <a:off x="785818" y="4143381"/>
            <a:ext cx="4214810" cy="17859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6" idx="2"/>
            <a:endCxn id="16" idx="0"/>
          </p:cNvCxnSpPr>
          <p:nvPr/>
        </p:nvCxnSpPr>
        <p:spPr>
          <a:xfrm rot="16200000" flipH="1">
            <a:off x="6679421" y="3571876"/>
            <a:ext cx="1785950" cy="5000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4" idx="3"/>
            <a:endCxn id="44" idx="1"/>
          </p:cNvCxnSpPr>
          <p:nvPr/>
        </p:nvCxnSpPr>
        <p:spPr>
          <a:xfrm flipV="1">
            <a:off x="1571636" y="2964653"/>
            <a:ext cx="3428992" cy="5000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5000628" y="2643182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</a:t>
            </a:r>
          </a:p>
          <a:p>
            <a:pPr algn="ctr"/>
            <a:r>
              <a:rPr lang="en-US" dirty="0" smtClean="0"/>
              <a:t>(in)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86058"/>
            <a:ext cx="157163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client</a:t>
            </a:r>
          </a:p>
          <a:p>
            <a:pPr algn="ctr"/>
            <a:r>
              <a:rPr lang="en-US" dirty="0" smtClean="0"/>
              <a:t>(receive-send)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85918" y="1500174"/>
            <a:ext cx="5500726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57752" y="2928934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00364" y="2714620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</a:t>
            </a:r>
          </a:p>
          <a:p>
            <a:pPr algn="ctr"/>
            <a:r>
              <a:rPr lang="en-US" dirty="0" smtClean="0"/>
              <a:t>(in)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" idx="3"/>
            <a:endCxn id="6" idx="1"/>
          </p:cNvCxnSpPr>
          <p:nvPr/>
        </p:nvCxnSpPr>
        <p:spPr>
          <a:xfrm>
            <a:off x="4071934" y="3036091"/>
            <a:ext cx="785818" cy="2143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0" idx="1"/>
            <a:endCxn id="4" idx="2"/>
          </p:cNvCxnSpPr>
          <p:nvPr/>
        </p:nvCxnSpPr>
        <p:spPr>
          <a:xfrm rot="10800000" flipV="1">
            <a:off x="785818" y="4107660"/>
            <a:ext cx="2214546" cy="35719"/>
          </a:xfrm>
          <a:prstGeom prst="bentConnector4">
            <a:avLst>
              <a:gd name="adj1" fmla="val 32258"/>
              <a:gd name="adj2" fmla="val 153999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3"/>
            <a:endCxn id="26" idx="1"/>
          </p:cNvCxnSpPr>
          <p:nvPr/>
        </p:nvCxnSpPr>
        <p:spPr>
          <a:xfrm>
            <a:off x="5929322" y="3250405"/>
            <a:ext cx="1643042" cy="2143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  <a:endCxn id="7" idx="0"/>
          </p:cNvCxnSpPr>
          <p:nvPr/>
        </p:nvCxnSpPr>
        <p:spPr>
          <a:xfrm flipV="1">
            <a:off x="1571636" y="2714620"/>
            <a:ext cx="1964513" cy="750099"/>
          </a:xfrm>
          <a:prstGeom prst="bentConnector4">
            <a:avLst>
              <a:gd name="adj1" fmla="val 36363"/>
              <a:gd name="adj2" fmla="val 13047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572364" y="2786058"/>
            <a:ext cx="157163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database</a:t>
            </a:r>
          </a:p>
          <a:p>
            <a:pPr algn="ctr"/>
            <a:r>
              <a:rPr lang="en-US" dirty="0" smtClean="0"/>
              <a:t>(receive-send)</a:t>
            </a:r>
          </a:p>
        </p:txBody>
      </p:sp>
      <p:cxnSp>
        <p:nvCxnSpPr>
          <p:cNvPr id="10" name="Прямая со стрелкой 9"/>
          <p:cNvCxnSpPr>
            <a:stCxn id="26" idx="2"/>
            <a:endCxn id="40" idx="3"/>
          </p:cNvCxnSpPr>
          <p:nvPr/>
        </p:nvCxnSpPr>
        <p:spPr>
          <a:xfrm rot="5400000" flipH="1">
            <a:off x="6197198" y="1982397"/>
            <a:ext cx="35719" cy="4286248"/>
          </a:xfrm>
          <a:prstGeom prst="bentConnector4">
            <a:avLst>
              <a:gd name="adj1" fmla="val -639996"/>
              <a:gd name="adj2" fmla="val 5916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3000364" y="3786190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</a:t>
            </a:r>
          </a:p>
          <a:p>
            <a:pPr algn="ctr"/>
            <a:r>
              <a:rPr lang="en-US" dirty="0" smtClean="0"/>
              <a:t>(out)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500306"/>
            <a:ext cx="157163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proxy</a:t>
            </a:r>
          </a:p>
          <a:p>
            <a:pPr algn="ctr"/>
            <a:r>
              <a:rPr lang="en-US" dirty="0" smtClean="0"/>
              <a:t>(receive-send)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0430" y="1785926"/>
            <a:ext cx="5500726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3857628"/>
            <a:ext cx="135732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cxnSp>
        <p:nvCxnSpPr>
          <p:cNvPr id="11" name="Прямая со стрелкой 10"/>
          <p:cNvCxnSpPr>
            <a:stCxn id="8" idx="1"/>
            <a:endCxn id="4" idx="2"/>
          </p:cNvCxnSpPr>
          <p:nvPr/>
        </p:nvCxnSpPr>
        <p:spPr>
          <a:xfrm rot="10800000">
            <a:off x="785818" y="3857629"/>
            <a:ext cx="4643438" cy="39290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  <a:endCxn id="8" idx="0"/>
          </p:cNvCxnSpPr>
          <p:nvPr/>
        </p:nvCxnSpPr>
        <p:spPr>
          <a:xfrm>
            <a:off x="1571636" y="3178967"/>
            <a:ext cx="4536281" cy="67866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46</Words>
  <PresentationFormat>Экран (4:3)</PresentationFormat>
  <Paragraphs>66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Client</vt:lpstr>
      <vt:lpstr>Proxy</vt:lpstr>
      <vt:lpstr>Database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</dc:title>
  <dc:creator>Миша</dc:creator>
  <cp:lastModifiedBy>Миша</cp:lastModifiedBy>
  <cp:revision>5</cp:revision>
  <dcterms:created xsi:type="dcterms:W3CDTF">2020-05-29T17:15:16Z</dcterms:created>
  <dcterms:modified xsi:type="dcterms:W3CDTF">2020-05-29T18:12:01Z</dcterms:modified>
</cp:coreProperties>
</file>