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6AC2-90A7-4CB8-82BB-713FD39F16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2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Михаил, 11С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27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74" y="1374080"/>
            <a:ext cx="8367252" cy="54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Metanit</a:t>
            </a:r>
            <a:endParaRPr lang="ru-RU" dirty="0"/>
          </a:p>
          <a:p>
            <a:r>
              <a:rPr lang="ru-RU" dirty="0">
                <a:hlinkClick r:id="rId3"/>
              </a:rPr>
              <a:t>Документация по </a:t>
            </a:r>
            <a:r>
              <a:rPr lang="en-US" dirty="0">
                <a:hlinkClick r:id="rId3"/>
              </a:rPr>
              <a:t>C</a:t>
            </a:r>
            <a:r>
              <a:rPr lang="ru-RU" dirty="0">
                <a:hlinkClick r:id="rId3"/>
              </a:rPr>
              <a:t># и .</a:t>
            </a:r>
            <a:r>
              <a:rPr lang="en-US" dirty="0">
                <a:hlinkClick r:id="rId3"/>
              </a:rPr>
              <a:t>NET</a:t>
            </a:r>
            <a:endParaRPr lang="ru-RU" dirty="0"/>
          </a:p>
          <a:p>
            <a:r>
              <a:rPr lang="ru-RU" dirty="0"/>
              <a:t>Форумы – </a:t>
            </a:r>
            <a:r>
              <a:rPr lang="en-US" u="sng" dirty="0" err="1">
                <a:hlinkClick r:id="rId4"/>
              </a:rPr>
              <a:t>StackOverflow</a:t>
            </a:r>
            <a:r>
              <a:rPr lang="ru-RU" dirty="0"/>
              <a:t> и </a:t>
            </a:r>
            <a:r>
              <a:rPr lang="en-US" u="sng" dirty="0" err="1">
                <a:hlinkClick r:id="rId5"/>
              </a:rPr>
              <a:t>Cyberforum</a:t>
            </a:r>
            <a:endParaRPr lang="ru-RU" dirty="0"/>
          </a:p>
          <a:p>
            <a:r>
              <a:rPr lang="ru-RU" dirty="0"/>
              <a:t>Язык программирования C# 7 и платформы .NET и .NET </a:t>
            </a:r>
            <a:r>
              <a:rPr lang="ru-RU" dirty="0" err="1"/>
              <a:t>Core</a:t>
            </a:r>
            <a:r>
              <a:rPr lang="ru-RU" dirty="0"/>
              <a:t> - </a:t>
            </a:r>
            <a:r>
              <a:rPr lang="ru-RU" dirty="0" err="1"/>
              <a:t>Джепикс</a:t>
            </a:r>
            <a:r>
              <a:rPr lang="ru-RU" dirty="0"/>
              <a:t> Филипп, </a:t>
            </a:r>
            <a:r>
              <a:rPr lang="ru-RU" dirty="0" err="1"/>
              <a:t>Троелсен</a:t>
            </a:r>
            <a:r>
              <a:rPr lang="ru-RU" dirty="0"/>
              <a:t> Эндрю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58" y="1446798"/>
            <a:ext cx="8588721" cy="541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8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приложение для проведения распределённых вычислений с клиент-серверной </a:t>
            </a:r>
            <a:r>
              <a:rPr lang="ru-RU" dirty="0" smtClean="0"/>
              <a:t>архитектурой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Продумать структуру проекта</a:t>
            </a:r>
          </a:p>
          <a:p>
            <a:pPr lvl="0"/>
            <a:r>
              <a:rPr lang="ru-RU" dirty="0"/>
              <a:t>Написать реализацию</a:t>
            </a:r>
          </a:p>
          <a:p>
            <a:pPr lvl="0"/>
            <a:r>
              <a:rPr lang="ru-RU" dirty="0"/>
              <a:t>Отладить и исправить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2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772137" y="1690687"/>
            <a:ext cx="8647725" cy="5167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chemeClr val="bg2"/>
            </a:outerShdw>
            <a:reflection endPos="0" dir="21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10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MVVM, 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899981"/>
            <a:ext cx="10500852" cy="49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ехнология клиент-сервер. - it-black.r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1" y="1824989"/>
            <a:ext cx="9319838" cy="5033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9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99"/>
            <a:ext cx="12192000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2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Ученик\Documents\2021-2022\11\Завёрткин\22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40" y="152834"/>
            <a:ext cx="7853135" cy="15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76285"/>
            <a:ext cx="9350478" cy="488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52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Создание сервера и клиента для распределённых вычислений</vt:lpstr>
      <vt:lpstr>Актуальность</vt:lpstr>
      <vt:lpstr>Цель и задачи</vt:lpstr>
      <vt:lpstr>Первая программа на PascalABC.NET</vt:lpstr>
      <vt:lpstr>Разрабатываемая версия</vt:lpstr>
      <vt:lpstr>GitHub Projects</vt:lpstr>
      <vt:lpstr>Архитектура</vt:lpstr>
      <vt:lpstr>Сервер</vt:lpstr>
      <vt:lpstr>Клиент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Пользователь Windows</dc:creator>
  <cp:lastModifiedBy>Пользователь Windows</cp:lastModifiedBy>
  <cp:revision>4</cp:revision>
  <dcterms:created xsi:type="dcterms:W3CDTF">2022-02-05T05:35:48Z</dcterms:created>
  <dcterms:modified xsi:type="dcterms:W3CDTF">2022-02-05T05:58:59Z</dcterms:modified>
</cp:coreProperties>
</file>