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7" r:id="rId8"/>
    <p:sldId id="268" r:id="rId9"/>
    <p:sldId id="269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-3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pPr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4275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pPr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8218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pPr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8066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pPr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6824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pPr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6971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pPr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3577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pPr/>
              <a:t>17.04.2022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1020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pPr/>
              <a:t>17.04.2022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7272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pPr/>
              <a:t>17.04.2022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7087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pPr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91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pPr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4459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6AC2-90A7-4CB8-82BB-713FD39F16DD}" type="datetimeFigureOut">
              <a:rPr lang="ru-RU" smtClean="0"/>
              <a:pPr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A2323-F9F7-4AD7-8AF5-9469BA9EDA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520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2" Type="http://schemas.openxmlformats.org/officeDocument/2006/relationships/hyperlink" Target="https://metanit.com/shar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hyperlink" Target="https://www.cyberforum.ru/net-framework/" TargetMode="External"/><Relationship Id="rId4" Type="http://schemas.openxmlformats.org/officeDocument/2006/relationships/hyperlink" Target="https://stackoverflow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сервера и клиента для распределённых вычислений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ru-RU" dirty="0" err="1" smtClean="0"/>
              <a:t>Завёрткин</a:t>
            </a:r>
            <a:r>
              <a:rPr lang="ru-RU" dirty="0" smtClean="0"/>
              <a:t> Михаил, 11С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072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Projects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74" y="1899981"/>
            <a:ext cx="10500852" cy="495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164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Технология клиент-сервер. - it-black.ru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6081" y="1824989"/>
            <a:ext cx="9319838" cy="5033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02094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lass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025799"/>
            <a:ext cx="12192000" cy="39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124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C:\Users\Ученик\Documents\2021-2022\11\Завёрткин\22.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76940" y="152834"/>
            <a:ext cx="7853135" cy="1537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1976285"/>
            <a:ext cx="9350478" cy="4881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28775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Гибкая кодовая база</a:t>
            </a:r>
          </a:p>
          <a:p>
            <a:r>
              <a:rPr lang="ru-RU" dirty="0" smtClean="0"/>
              <a:t>Возможность применения как в любительских кругах, так и в научных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396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Metanit</a:t>
            </a:r>
            <a:endParaRPr lang="ru-RU" dirty="0"/>
          </a:p>
          <a:p>
            <a:r>
              <a:rPr lang="ru-RU" dirty="0">
                <a:hlinkClick r:id="rId3"/>
              </a:rPr>
              <a:t>Документация по </a:t>
            </a:r>
            <a:r>
              <a:rPr lang="en-US" dirty="0">
                <a:hlinkClick r:id="rId3"/>
              </a:rPr>
              <a:t>C</a:t>
            </a:r>
            <a:r>
              <a:rPr lang="ru-RU" dirty="0">
                <a:hlinkClick r:id="rId3"/>
              </a:rPr>
              <a:t># и .</a:t>
            </a:r>
            <a:r>
              <a:rPr lang="en-US" dirty="0">
                <a:hlinkClick r:id="rId3"/>
              </a:rPr>
              <a:t>NET</a:t>
            </a:r>
            <a:endParaRPr lang="ru-RU" dirty="0"/>
          </a:p>
          <a:p>
            <a:r>
              <a:rPr lang="ru-RU" dirty="0"/>
              <a:t>Форумы – </a:t>
            </a:r>
            <a:r>
              <a:rPr lang="en-US" u="sng" dirty="0" err="1">
                <a:hlinkClick r:id="rId4"/>
              </a:rPr>
              <a:t>StackOverflow</a:t>
            </a:r>
            <a:r>
              <a:rPr lang="ru-RU" dirty="0"/>
              <a:t> и </a:t>
            </a:r>
            <a:r>
              <a:rPr lang="en-US" u="sng" dirty="0" err="1">
                <a:hlinkClick r:id="rId5"/>
              </a:rPr>
              <a:t>Cyberforum</a:t>
            </a:r>
            <a:endParaRPr lang="ru-RU" dirty="0"/>
          </a:p>
          <a:p>
            <a:r>
              <a:rPr lang="ru-RU" dirty="0"/>
              <a:t>Язык программирования C# 7 и платформы .NET и .NET </a:t>
            </a:r>
            <a:r>
              <a:rPr lang="ru-RU" dirty="0" err="1"/>
              <a:t>Core</a:t>
            </a:r>
            <a:r>
              <a:rPr lang="ru-RU" dirty="0"/>
              <a:t> - </a:t>
            </a:r>
            <a:r>
              <a:rPr lang="ru-RU" dirty="0" err="1"/>
              <a:t>Джепикс</a:t>
            </a:r>
            <a:r>
              <a:rPr lang="ru-RU" dirty="0"/>
              <a:t> Филипп, </a:t>
            </a:r>
            <a:r>
              <a:rPr lang="ru-RU" dirty="0" err="1"/>
              <a:t>Троелсен</a:t>
            </a:r>
            <a:r>
              <a:rPr lang="ru-RU" dirty="0"/>
              <a:t> Эндрю</a:t>
            </a:r>
          </a:p>
          <a:p>
            <a:endParaRPr lang="ru-RU" dirty="0"/>
          </a:p>
        </p:txBody>
      </p:sp>
      <p:pic>
        <p:nvPicPr>
          <p:cNvPr id="1026" name="Picture 2" descr="http://qrcoder.ru/code/?https%3A%2F%2Fgithub.com%2FProMix0%2FProjectCalculis&amp;4&amp;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45730" y="4311823"/>
            <a:ext cx="2546177" cy="254617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503025" y="4971011"/>
            <a:ext cx="313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 smtClean="0"/>
              <a:t>Репозиторий</a:t>
            </a:r>
            <a:r>
              <a:rPr lang="ru-RU" sz="3600" dirty="0" smtClean="0"/>
              <a:t> проекта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72930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https://www.crn.ru/upload/iblock/425/yar6jul_idc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4658" y="1446798"/>
            <a:ext cx="8588721" cy="5411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57181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Написать приложение для проведения распределённых </a:t>
            </a:r>
            <a:r>
              <a:rPr lang="ru-RU" dirty="0" smtClean="0"/>
              <a:t>вычислений</a:t>
            </a:r>
          </a:p>
          <a:p>
            <a:pPr marL="0" indent="0">
              <a:buNone/>
            </a:pPr>
            <a:endParaRPr lang="ru-RU" dirty="0"/>
          </a:p>
          <a:p>
            <a:pPr lvl="0"/>
            <a:r>
              <a:rPr lang="ru-RU" dirty="0"/>
              <a:t>Продумать структуру проекта</a:t>
            </a:r>
          </a:p>
          <a:p>
            <a:pPr lvl="0"/>
            <a:r>
              <a:rPr lang="ru-RU" dirty="0"/>
              <a:t>Написать реализацию</a:t>
            </a:r>
          </a:p>
          <a:p>
            <a:pPr lvl="0"/>
            <a:r>
              <a:rPr lang="ru-RU" dirty="0" smtClean="0"/>
              <a:t>Найти и </a:t>
            </a:r>
            <a:r>
              <a:rPr lang="ru-RU" dirty="0"/>
              <a:t>исправить ошибки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1723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Распределённые вычисления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77586" y="2600325"/>
          <a:ext cx="116586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7328"/>
                <a:gridCol w="1714500"/>
                <a:gridCol w="19267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/>
                        <a:t>Сравнение эффективности</a:t>
                      </a:r>
                      <a:endParaRPr lang="ru-RU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BOINC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Sunway </a:t>
                      </a:r>
                      <a:r>
                        <a:rPr lang="en-US" sz="3200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TaihuLight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Средняя</a:t>
                      </a:r>
                      <a:r>
                        <a:rPr lang="ru-RU" sz="3200" baseline="0" dirty="0" smtClean="0"/>
                        <a:t> производительность, </a:t>
                      </a:r>
                      <a:r>
                        <a:rPr lang="ru-RU" sz="3200" baseline="0" dirty="0" err="1" smtClean="0"/>
                        <a:t>петафлопс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10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93</a:t>
                      </a:r>
                      <a:endParaRPr lang="ru-RU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Пиковая</a:t>
                      </a:r>
                      <a:r>
                        <a:rPr lang="ru-RU" sz="3200" baseline="0" dirty="0" smtClean="0"/>
                        <a:t> производительность, </a:t>
                      </a:r>
                      <a:r>
                        <a:rPr lang="ru-RU" sz="3200" baseline="0" dirty="0" err="1" smtClean="0"/>
                        <a:t>петафлопс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320</a:t>
                      </a:r>
                      <a:endParaRPr lang="ru-RU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125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Потребляемая мощность, мегаватт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10</a:t>
                      </a:r>
                      <a:endParaRPr lang="ru-RU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28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Первая программа на PascalABC.NET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1772137" y="1690687"/>
            <a:ext cx="8647725" cy="51673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>
              <a:schemeClr val="accent1"/>
            </a:glow>
            <a:outerShdw sx="1000" sy="1000" algn="ctr" rotWithShape="0">
              <a:schemeClr val="bg2"/>
            </a:outerShdw>
            <a:reflection endPos="0" dir="21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2810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Разрабатываемая версия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ООП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MVVM, </a:t>
            </a:r>
            <a:r>
              <a:rPr lang="ru-RU" dirty="0" smtClean="0"/>
              <a:t>Фабрика</a:t>
            </a:r>
            <a:endParaRPr lang="en-US" dirty="0" smtClean="0"/>
          </a:p>
          <a:p>
            <a:r>
              <a:rPr lang="ru-RU" dirty="0" err="1" smtClean="0"/>
              <a:t>Логирование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877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07793" y="2239193"/>
            <a:ext cx="5016374" cy="1325563"/>
          </a:xfrm>
        </p:spPr>
        <p:txBody>
          <a:bodyPr/>
          <a:lstStyle/>
          <a:p>
            <a:r>
              <a:rPr lang="ru-RU" dirty="0" smtClean="0"/>
              <a:t>Абстракции</a:t>
            </a:r>
            <a:endParaRPr lang="ru-RU" dirty="0"/>
          </a:p>
        </p:txBody>
      </p:sp>
      <p:pic>
        <p:nvPicPr>
          <p:cNvPr id="1026" name="Picture 2" descr="UML Class Diagr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90693" cy="685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964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735189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5045" y="132046"/>
            <a:ext cx="6869316" cy="2629261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Инверсия контроля</a:t>
            </a:r>
            <a:br>
              <a:rPr lang="ru-RU" dirty="0" smtClean="0"/>
            </a:br>
            <a:r>
              <a:rPr lang="ru-RU" dirty="0" smtClean="0"/>
              <a:t>и </a:t>
            </a:r>
            <a:r>
              <a:rPr lang="en-US" dirty="0" smtClean="0"/>
              <a:t>Dependency Injection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292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Паттерны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2" name="Picture 4" descr="Design Patterns: Solution to Software Design Problems -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965325"/>
            <a:ext cx="12215810" cy="407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892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283</TotalTime>
  <Words>129</Words>
  <Application>Microsoft Office PowerPoint</Application>
  <PresentationFormat>Произвольный</PresentationFormat>
  <Paragraphs>44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Создание сервера и клиента для распределённых вычислений</vt:lpstr>
      <vt:lpstr>Актуальность</vt:lpstr>
      <vt:lpstr>Цель и задачи</vt:lpstr>
      <vt:lpstr>Распределённые вычисления</vt:lpstr>
      <vt:lpstr>Первая программа на PascalABC.NET</vt:lpstr>
      <vt:lpstr>Разрабатываемая версия</vt:lpstr>
      <vt:lpstr>Абстракции</vt:lpstr>
      <vt:lpstr>Инверсия контроля и Dependency Injection</vt:lpstr>
      <vt:lpstr>Паттерны проектирования</vt:lpstr>
      <vt:lpstr>GitHub Projects</vt:lpstr>
      <vt:lpstr>Архитектура</vt:lpstr>
      <vt:lpstr>Сервер</vt:lpstr>
      <vt:lpstr>Клиент</vt:lpstr>
      <vt:lpstr>Заключение</vt:lpstr>
      <vt:lpstr>Список литературы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сервера и клиента для распределённых вычислений</dc:title>
  <dc:creator>Пользователь Windows</dc:creator>
  <cp:lastModifiedBy>Misha</cp:lastModifiedBy>
  <cp:revision>25</cp:revision>
  <dcterms:created xsi:type="dcterms:W3CDTF">2022-02-05T05:35:48Z</dcterms:created>
  <dcterms:modified xsi:type="dcterms:W3CDTF">2022-04-17T03:07:00Z</dcterms:modified>
</cp:coreProperties>
</file>