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75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8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6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2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71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77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0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2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7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1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5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6AC2-90A7-4CB8-82BB-713FD39F16DD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2323-F9F7-4AD7-8AF5-9469BA9ED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20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2" Type="http://schemas.openxmlformats.org/officeDocument/2006/relationships/hyperlink" Target="https://metanit.com/sha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berforum.ru/net-framework/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сервера и клиента для распределённых вычислений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err="1" smtClean="0"/>
              <a:t>Завёрткин</a:t>
            </a:r>
            <a:r>
              <a:rPr lang="ru-RU" dirty="0" smtClean="0"/>
              <a:t> Михаил, 11С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2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Технология клиент-сервер. - it-black.r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81" y="1824989"/>
            <a:ext cx="9319838" cy="5033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9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lass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799"/>
            <a:ext cx="12192000" cy="3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Ученик\Documents\2021-2022\11\Завёрткин\22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40" y="152834"/>
            <a:ext cx="7853135" cy="153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76285"/>
            <a:ext cx="9350478" cy="4881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775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Гибкая кодовая база</a:t>
            </a:r>
          </a:p>
          <a:p>
            <a:r>
              <a:rPr lang="ru-RU" dirty="0" smtClean="0"/>
              <a:t>Простота программы</a:t>
            </a:r>
          </a:p>
          <a:p>
            <a:r>
              <a:rPr lang="ru-RU" dirty="0" smtClean="0"/>
              <a:t>Возможность применения в любительских кругах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6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Metanit</a:t>
            </a:r>
            <a:endParaRPr lang="ru-RU" dirty="0"/>
          </a:p>
          <a:p>
            <a:r>
              <a:rPr lang="ru-RU" dirty="0">
                <a:hlinkClick r:id="rId3"/>
              </a:rPr>
              <a:t>Документация по </a:t>
            </a:r>
            <a:r>
              <a:rPr lang="en-US" dirty="0">
                <a:hlinkClick r:id="rId3"/>
              </a:rPr>
              <a:t>C</a:t>
            </a:r>
            <a:r>
              <a:rPr lang="ru-RU" dirty="0">
                <a:hlinkClick r:id="rId3"/>
              </a:rPr>
              <a:t># и .</a:t>
            </a:r>
            <a:r>
              <a:rPr lang="en-US" dirty="0">
                <a:hlinkClick r:id="rId3"/>
              </a:rPr>
              <a:t>NET</a:t>
            </a:r>
            <a:endParaRPr lang="ru-RU" dirty="0"/>
          </a:p>
          <a:p>
            <a:r>
              <a:rPr lang="ru-RU" dirty="0"/>
              <a:t>Форумы – </a:t>
            </a:r>
            <a:r>
              <a:rPr lang="en-US" u="sng" dirty="0" err="1">
                <a:hlinkClick r:id="rId4"/>
              </a:rPr>
              <a:t>StackOverflow</a:t>
            </a:r>
            <a:r>
              <a:rPr lang="ru-RU" dirty="0"/>
              <a:t> и </a:t>
            </a:r>
            <a:r>
              <a:rPr lang="en-US" u="sng" dirty="0" err="1">
                <a:hlinkClick r:id="rId5"/>
              </a:rPr>
              <a:t>Cyberforum</a:t>
            </a:r>
            <a:endParaRPr lang="ru-RU" dirty="0"/>
          </a:p>
          <a:p>
            <a:r>
              <a:rPr lang="ru-RU" dirty="0"/>
              <a:t>Язык программирования C# 7 и платформы .NET и .NET </a:t>
            </a:r>
            <a:r>
              <a:rPr lang="ru-RU" dirty="0" err="1"/>
              <a:t>Core</a:t>
            </a:r>
            <a:r>
              <a:rPr lang="ru-RU" dirty="0"/>
              <a:t> - </a:t>
            </a:r>
            <a:r>
              <a:rPr lang="ru-RU" dirty="0" err="1"/>
              <a:t>Джепикс</a:t>
            </a:r>
            <a:r>
              <a:rPr lang="ru-RU" dirty="0"/>
              <a:t> Филипп, </a:t>
            </a:r>
            <a:r>
              <a:rPr lang="ru-RU" dirty="0" err="1"/>
              <a:t>Троелсен</a:t>
            </a:r>
            <a:r>
              <a:rPr lang="ru-RU" dirty="0"/>
              <a:t> Эндрю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30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www.crn.ru/upload/iblock/425/yar6jul_idc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58" y="1446798"/>
            <a:ext cx="8588721" cy="5411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81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Написать приложение для проведения распределённых вычислений с клиент-серверной </a:t>
            </a:r>
            <a:r>
              <a:rPr lang="ru-RU" dirty="0" smtClean="0"/>
              <a:t>архитектурой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Продумать структуру проекта</a:t>
            </a:r>
          </a:p>
          <a:p>
            <a:pPr lvl="0"/>
            <a:r>
              <a:rPr lang="ru-RU" dirty="0"/>
              <a:t>Написать реализацию</a:t>
            </a:r>
          </a:p>
          <a:p>
            <a:pPr lvl="0"/>
            <a:r>
              <a:rPr lang="ru-RU" dirty="0"/>
              <a:t>Отладить и исправить ошибки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23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программа на PascalABC.NET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1772137" y="1690687"/>
            <a:ext cx="8647725" cy="5167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  <a:outerShdw sx="1000" sy="1000" algn="ctr" rotWithShape="0">
              <a:schemeClr val="bg2"/>
            </a:outerShdw>
            <a:reflection endPos="0" dir="21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10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Разрабатываемая версия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MVVM, </a:t>
            </a:r>
            <a:r>
              <a:rPr lang="en-US" dirty="0" smtClean="0"/>
              <a:t>Factory</a:t>
            </a:r>
          </a:p>
          <a:p>
            <a:r>
              <a:rPr lang="ru-RU" dirty="0" err="1" smtClean="0"/>
              <a:t>Логирование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7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7793" y="2239193"/>
            <a:ext cx="5016374" cy="1325563"/>
          </a:xfrm>
        </p:spPr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pic>
        <p:nvPicPr>
          <p:cNvPr id="1026" name="Picture 2" descr="UML Class Dia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90693" cy="685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35189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5045" y="132046"/>
            <a:ext cx="6869316" cy="2629261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Инверсия контроля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en-US" dirty="0" smtClean="0"/>
              <a:t>Dependency Injection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2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Design Patterns: Solution to Software Design Problems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5325"/>
            <a:ext cx="12215810" cy="40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2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Projects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1899981"/>
            <a:ext cx="10500852" cy="49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117</TotalTime>
  <Words>101</Words>
  <Application>Microsoft Office PowerPoint</Application>
  <PresentationFormat>Широкоэкранный</PresentationFormat>
  <Paragraphs>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Создание сервера и клиента для распределённых вычислений</vt:lpstr>
      <vt:lpstr>Актуальность</vt:lpstr>
      <vt:lpstr>Цель и задачи</vt:lpstr>
      <vt:lpstr>Первая программа на PascalABC.NET</vt:lpstr>
      <vt:lpstr>Разрабатываемая версия</vt:lpstr>
      <vt:lpstr>Абстракции</vt:lpstr>
      <vt:lpstr>Инверсия контроля и Dependency Injection</vt:lpstr>
      <vt:lpstr>Паттерны проектирования</vt:lpstr>
      <vt:lpstr>GitHub Projects</vt:lpstr>
      <vt:lpstr>Архитектура</vt:lpstr>
      <vt:lpstr>Сервер</vt:lpstr>
      <vt:lpstr>Клиент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сервера и клиента для распределённых вычислений</dc:title>
  <dc:creator>Пользователь Windows</dc:creator>
  <cp:lastModifiedBy>Пользователь Windows</cp:lastModifiedBy>
  <cp:revision>11</cp:revision>
  <dcterms:created xsi:type="dcterms:W3CDTF">2022-02-05T05:35:48Z</dcterms:created>
  <dcterms:modified xsi:type="dcterms:W3CDTF">2022-02-10T04:22:35Z</dcterms:modified>
</cp:coreProperties>
</file>