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5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7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09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7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9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3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5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2973" y="2621280"/>
            <a:ext cx="8915399" cy="22627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3D</a:t>
            </a:r>
            <a:r>
              <a:rPr lang="ru-RU" b="1" dirty="0">
                <a:solidFill>
                  <a:schemeClr val="tx1"/>
                </a:solidFill>
              </a:rPr>
              <a:t> моделирование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для программистов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2973" y="5731717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Работу выполнили: Бекетов </a:t>
            </a:r>
            <a:r>
              <a:rPr lang="ru-RU" b="1" dirty="0" smtClean="0">
                <a:solidFill>
                  <a:schemeClr val="tx1"/>
                </a:solidFill>
              </a:rPr>
              <a:t>Роман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МБОУ «Лицей №136»; </a:t>
            </a:r>
            <a:r>
              <a:rPr lang="ru-RU" b="1" dirty="0" err="1" smtClean="0">
                <a:solidFill>
                  <a:schemeClr val="tx1"/>
                </a:solidFill>
              </a:rPr>
              <a:t>Завёрткин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Михаил МБОУ «Лицей №136»; </a:t>
            </a:r>
            <a:r>
              <a:rPr lang="ru-RU" b="1" dirty="0" err="1">
                <a:solidFill>
                  <a:schemeClr val="tx1"/>
                </a:solidFill>
              </a:rPr>
              <a:t>Росликов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Семён МАОУ «Лицей №9»; </a:t>
            </a:r>
            <a:r>
              <a:rPr lang="ru-RU" b="1" dirty="0">
                <a:solidFill>
                  <a:schemeClr val="tx1"/>
                </a:solidFill>
              </a:rPr>
              <a:t>Масловский </a:t>
            </a:r>
            <a:r>
              <a:rPr lang="ru-RU" b="1" dirty="0" smtClean="0">
                <a:solidFill>
                  <a:schemeClr val="tx1"/>
                </a:solidFill>
              </a:rPr>
              <a:t>Алексей МАОУ «Лицей №9»;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Научный руководитель: </a:t>
            </a:r>
            <a:r>
              <a:rPr lang="ru-RU" b="1" dirty="0" smtClean="0">
                <a:solidFill>
                  <a:schemeClr val="tx1"/>
                </a:solidFill>
              </a:rPr>
              <a:t>Мешков Алексей Александрович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492" y="746030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b="1" dirty="0"/>
              <a:t>: Создать </a:t>
            </a:r>
            <a:r>
              <a:rPr lang="en-US" b="1" dirty="0"/>
              <a:t>3D</a:t>
            </a:r>
            <a:r>
              <a:rPr lang="ru-RU" b="1" dirty="0"/>
              <a:t> модель костра в программе </a:t>
            </a:r>
            <a:r>
              <a:rPr lang="en-US" b="1" dirty="0" err="1"/>
              <a:t>OpenSCAD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92" y="202692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tx1"/>
                </a:solidFill>
              </a:rPr>
              <a:t>Задачи</a:t>
            </a:r>
            <a:r>
              <a:rPr lang="ru-RU" sz="28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Изучить </a:t>
            </a:r>
            <a:r>
              <a:rPr lang="ru-RU" sz="2400" dirty="0">
                <a:solidFill>
                  <a:schemeClr val="tx1"/>
                </a:solidFill>
              </a:rPr>
              <a:t>особенности </a:t>
            </a:r>
            <a:r>
              <a:rPr lang="en-US" sz="2400" dirty="0" smtClean="0">
                <a:solidFill>
                  <a:schemeClr val="tx1"/>
                </a:solidFill>
              </a:rPr>
              <a:t>3D-</a:t>
            </a:r>
            <a:r>
              <a:rPr lang="ru-RU" sz="2400" dirty="0" smtClean="0">
                <a:solidFill>
                  <a:schemeClr val="tx1"/>
                </a:solidFill>
              </a:rPr>
              <a:t>редактора </a:t>
            </a:r>
            <a:r>
              <a:rPr lang="en-US" sz="2400" dirty="0" err="1">
                <a:solidFill>
                  <a:schemeClr val="tx1"/>
                </a:solidFill>
              </a:rPr>
              <a:t>OpenSCAD</a:t>
            </a:r>
            <a:endParaRPr lang="ru-RU" sz="2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Разработать </a:t>
            </a:r>
            <a:r>
              <a:rPr lang="ru-RU" sz="2400" dirty="0" smtClean="0">
                <a:solidFill>
                  <a:schemeClr val="tx1"/>
                </a:solidFill>
              </a:rPr>
              <a:t>трёхмерный прототип </a:t>
            </a:r>
            <a:r>
              <a:rPr lang="ru-RU" sz="2400" dirty="0">
                <a:solidFill>
                  <a:schemeClr val="tx1"/>
                </a:solidFill>
              </a:rPr>
              <a:t>площадки «Компас»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Создание </a:t>
            </a:r>
            <a:r>
              <a:rPr lang="ru-RU" sz="2400" dirty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ru-RU" sz="2400" dirty="0">
                <a:solidFill>
                  <a:schemeClr val="tx1"/>
                </a:solidFill>
              </a:rPr>
              <a:t>-</a:t>
            </a:r>
            <a:r>
              <a:rPr lang="ru-RU" sz="2400" dirty="0" smtClean="0">
                <a:solidFill>
                  <a:schemeClr val="tx1"/>
                </a:solidFill>
              </a:rPr>
              <a:t>модели </a:t>
            </a:r>
            <a:r>
              <a:rPr lang="ru-RU" sz="2400" dirty="0">
                <a:solidFill>
                  <a:schemeClr val="tx1"/>
                </a:solidFill>
              </a:rPr>
              <a:t>средствами ПО</a:t>
            </a:r>
          </a:p>
        </p:txBody>
      </p:sp>
    </p:spTree>
    <p:extLst>
      <p:ext uri="{BB962C8B-B14F-4D97-AF65-F5344CB8AC3E}">
        <p14:creationId xmlns:p14="http://schemas.microsoft.com/office/powerpoint/2010/main" val="36589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284" y="624110"/>
            <a:ext cx="8911687" cy="211909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Этап 1</a:t>
            </a:r>
            <a:r>
              <a:rPr lang="ru-RU" b="1" dirty="0" smtClean="0">
                <a:solidFill>
                  <a:schemeClr val="tx1"/>
                </a:solidFill>
              </a:rPr>
              <a:t>: изучение </a:t>
            </a:r>
            <a:r>
              <a:rPr lang="ru-RU" b="1" dirty="0">
                <a:solidFill>
                  <a:schemeClr val="tx1"/>
                </a:solidFill>
              </a:rPr>
              <a:t>нового ПО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28FE0B80-AA04-4FF6-992E-5D1DFA601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8451" y="2189924"/>
            <a:ext cx="4807328" cy="3605495"/>
          </a:xfrm>
        </p:spPr>
      </p:pic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9B14F69B-D05D-44A1-BC68-5FB7CA03D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5116" y="2445678"/>
            <a:ext cx="4807329" cy="3283284"/>
          </a:xfrm>
        </p:spPr>
      </p:pic>
      <p:sp>
        <p:nvSpPr>
          <p:cNvPr id="5" name="TextBox 4"/>
          <p:cNvSpPr txBox="1"/>
          <p:nvPr/>
        </p:nvSpPr>
        <p:spPr>
          <a:xfrm>
            <a:off x="11730736" y="6396335"/>
            <a:ext cx="5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1</a:t>
            </a:r>
            <a:r>
              <a:rPr lang="en-US" sz="2400" b="1" dirty="0"/>
              <a:t>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919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2196" y="476625"/>
            <a:ext cx="10340257" cy="128089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Этап 2</a:t>
            </a:r>
            <a:r>
              <a:rPr lang="ru-RU" b="1" dirty="0" smtClean="0">
                <a:solidFill>
                  <a:schemeClr val="tx1"/>
                </a:solidFill>
              </a:rPr>
              <a:t>: анализ </a:t>
            </a:r>
            <a:r>
              <a:rPr lang="ru-RU" b="1" dirty="0">
                <a:solidFill>
                  <a:schemeClr val="tx1"/>
                </a:solidFill>
              </a:rPr>
              <a:t>полученных знаний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D740B91A-17E7-48A3-8692-1511801AA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568" y="2344982"/>
            <a:ext cx="4876803" cy="3701871"/>
          </a:xfrm>
        </p:spPr>
      </p:pic>
      <p:sp>
        <p:nvSpPr>
          <p:cNvPr id="5" name="TextBox 4"/>
          <p:cNvSpPr txBox="1"/>
          <p:nvPr/>
        </p:nvSpPr>
        <p:spPr>
          <a:xfrm>
            <a:off x="11745976" y="639633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2</a:t>
            </a:r>
            <a:r>
              <a:rPr lang="en-US" sz="2400" b="1" dirty="0"/>
              <a:t>}</a:t>
            </a:r>
            <a:endParaRPr lang="ru-RU" sz="2400" b="1" dirty="0"/>
          </a:p>
        </p:txBody>
      </p:sp>
      <p:pic>
        <p:nvPicPr>
          <p:cNvPr id="15" name="Объект 14">
            <a:extLst>
              <a:ext uri="{FF2B5EF4-FFF2-40B4-BE49-F238E27FC236}">
                <a16:creationId xmlns="" xmlns:a16="http://schemas.microsoft.com/office/drawing/2014/main" id="{D32D4351-F657-4B99-AEE0-A8FBDA5A5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6531" y="2211650"/>
            <a:ext cx="5046306" cy="3784729"/>
          </a:xfrm>
        </p:spPr>
      </p:pic>
    </p:spTree>
    <p:extLst>
      <p:ext uri="{BB962C8B-B14F-4D97-AF65-F5344CB8AC3E}">
        <p14:creationId xmlns:p14="http://schemas.microsoft.com/office/powerpoint/2010/main" val="236888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9529" y="392097"/>
            <a:ext cx="8911687" cy="128089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Этап 3: изготовление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tx1"/>
                </a:solidFill>
              </a:rPr>
              <a:t>собственной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C29420F9-3B38-4EB4-BC86-4717CFF0B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928" y="2482973"/>
            <a:ext cx="4623791" cy="3467843"/>
          </a:xfrm>
        </p:spPr>
      </p:pic>
      <p:sp>
        <p:nvSpPr>
          <p:cNvPr id="5" name="TextBox 4"/>
          <p:cNvSpPr txBox="1"/>
          <p:nvPr/>
        </p:nvSpPr>
        <p:spPr>
          <a:xfrm>
            <a:off x="11745976" y="639633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3</a:t>
            </a:r>
            <a:r>
              <a:rPr lang="en-US" sz="2400" b="1" dirty="0"/>
              <a:t>}</a:t>
            </a:r>
            <a:endParaRPr lang="ru-RU" sz="24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1" y="2409966"/>
            <a:ext cx="6720585" cy="3106732"/>
          </a:xfrm>
        </p:spPr>
      </p:pic>
    </p:spTree>
    <p:extLst>
      <p:ext uri="{BB962C8B-B14F-4D97-AF65-F5344CB8AC3E}">
        <p14:creationId xmlns:p14="http://schemas.microsoft.com/office/powerpoint/2010/main" val="31103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ECFBED-5FCC-4EF7-BC57-435AB77F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Наша модель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ABC981E6-7748-4EFA-995F-62E47BE763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95609" y="624110"/>
            <a:ext cx="3609002" cy="4702701"/>
          </a:xfrm>
          <a:prstGeom prst="rect">
            <a:avLst/>
          </a:prstGeom>
        </p:spPr>
      </p:pic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3" y="2158986"/>
            <a:ext cx="3883558" cy="4864669"/>
          </a:xfrm>
        </p:spPr>
      </p:pic>
    </p:spTree>
    <p:extLst>
      <p:ext uri="{BB962C8B-B14F-4D97-AF65-F5344CB8AC3E}">
        <p14:creationId xmlns:p14="http://schemas.microsoft.com/office/powerpoint/2010/main" val="27748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39" y="3013902"/>
            <a:ext cx="5897461" cy="37849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" y="284287"/>
            <a:ext cx="5067870" cy="38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864" y="1953670"/>
            <a:ext cx="9186748" cy="49043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Изучен ранее неизвестный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3D-</a:t>
            </a:r>
            <a:r>
              <a:rPr lang="ru-RU" sz="2400" b="1" dirty="0" smtClean="0">
                <a:solidFill>
                  <a:schemeClr val="tx1"/>
                </a:solidFill>
              </a:rPr>
              <a:t>редактор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Разработана объёмная модель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площадки «Компас</a:t>
            </a:r>
            <a:r>
              <a:rPr lang="ru-RU" sz="2400" b="1" dirty="0" smtClean="0">
                <a:solidFill>
                  <a:schemeClr val="tx1"/>
                </a:solidFill>
              </a:rPr>
              <a:t>»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Создана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</a:rPr>
              <a:t>D</a:t>
            </a:r>
            <a:r>
              <a:rPr lang="ru-RU" sz="2400" b="1" dirty="0" smtClean="0">
                <a:solidFill>
                  <a:schemeClr val="tx1"/>
                </a:solidFill>
              </a:rPr>
              <a:t>–модель </a:t>
            </a:r>
            <a:r>
              <a:rPr lang="ru-RU" sz="2400" b="1" dirty="0">
                <a:solidFill>
                  <a:schemeClr val="tx1"/>
                </a:solidFill>
              </a:rPr>
              <a:t>средствами </a:t>
            </a:r>
            <a:r>
              <a:rPr lang="en-US" sz="2400" b="1" dirty="0" err="1" smtClean="0">
                <a:solidFill>
                  <a:schemeClr val="tx1"/>
                </a:solidFill>
              </a:rPr>
              <a:t>OpenSCAD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69206" y="467975"/>
            <a:ext cx="2383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6661638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120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3D моделирование  для программистов</vt:lpstr>
      <vt:lpstr>Цель: Создать 3D модель костра в программе OpenSCAD</vt:lpstr>
      <vt:lpstr>Этап 1: изучение нового ПО</vt:lpstr>
      <vt:lpstr>Этап 2: анализ полученных знаний</vt:lpstr>
      <vt:lpstr>Этап 3: изготовление собственной модели</vt:lpstr>
      <vt:lpstr>Наша модель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{Название проекта}</dc:title>
  <dc:creator>Igor Chudinov</dc:creator>
  <cp:lastModifiedBy>ikt</cp:lastModifiedBy>
  <cp:revision>16</cp:revision>
  <dcterms:created xsi:type="dcterms:W3CDTF">2018-08-02T18:38:48Z</dcterms:created>
  <dcterms:modified xsi:type="dcterms:W3CDTF">2021-08-03T09:05:35Z</dcterms:modified>
</cp:coreProperties>
</file>